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59" r:id="rId4"/>
    <p:sldId id="261" r:id="rId5"/>
    <p:sldId id="270" r:id="rId6"/>
    <p:sldId id="265" r:id="rId7"/>
    <p:sldId id="274" r:id="rId8"/>
    <p:sldId id="264" r:id="rId9"/>
    <p:sldId id="275" r:id="rId10"/>
    <p:sldId id="279" r:id="rId11"/>
    <p:sldId id="281" r:id="rId12"/>
    <p:sldId id="276" r:id="rId13"/>
    <p:sldId id="282" r:id="rId14"/>
  </p:sldIdLst>
  <p:sldSz cx="9144000" cy="5143500" type="screen16x9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19DBE-C84C-48B5-A598-43BF45B0FBC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BAC5CFE4-CF3A-4AF4-A26B-9A079E5AEEF3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b="1" dirty="0"/>
            <a:t>Supporto al Personale Sanitario</a:t>
          </a:r>
          <a:endParaRPr lang="it-IT" dirty="0"/>
        </a:p>
      </dgm:t>
    </dgm:pt>
    <dgm:pt modelId="{E366AF4F-D15A-4C5B-82C9-BFD62536E3D7}" type="parTrans" cxnId="{D4283CED-C2F8-410E-B050-7CBD5C05356F}">
      <dgm:prSet/>
      <dgm:spPr/>
      <dgm:t>
        <a:bodyPr/>
        <a:lstStyle/>
        <a:p>
          <a:endParaRPr lang="it-IT"/>
        </a:p>
      </dgm:t>
    </dgm:pt>
    <dgm:pt modelId="{220E2F08-591A-4630-924A-85E239B763AE}" type="sibTrans" cxnId="{D4283CED-C2F8-410E-B050-7CBD5C05356F}">
      <dgm:prSet/>
      <dgm:spPr/>
      <dgm:t>
        <a:bodyPr/>
        <a:lstStyle/>
        <a:p>
          <a:endParaRPr lang="it-IT"/>
        </a:p>
      </dgm:t>
    </dgm:pt>
    <dgm:pt modelId="{71E3C8E6-C3D2-4B08-9534-A0D7528F5D53}">
      <dgm:prSet phldrT="[Testo]"/>
      <dgm:spPr/>
      <dgm:t>
        <a:bodyPr/>
        <a:lstStyle/>
        <a:p>
          <a:r>
            <a:rPr lang="it-IT" dirty="0"/>
            <a:t>Gestione Stress </a:t>
          </a:r>
        </a:p>
      </dgm:t>
    </dgm:pt>
    <dgm:pt modelId="{BC861383-B51F-4AB3-8158-57BB542C8C01}" type="parTrans" cxnId="{49D37CF5-713F-434E-804B-AF25D2EFA344}">
      <dgm:prSet/>
      <dgm:spPr/>
      <dgm:t>
        <a:bodyPr/>
        <a:lstStyle/>
        <a:p>
          <a:endParaRPr lang="it-IT"/>
        </a:p>
      </dgm:t>
    </dgm:pt>
    <dgm:pt modelId="{38FBAE02-EA38-4DC4-9D47-6D69E97441B7}" type="sibTrans" cxnId="{49D37CF5-713F-434E-804B-AF25D2EFA344}">
      <dgm:prSet/>
      <dgm:spPr/>
      <dgm:t>
        <a:bodyPr/>
        <a:lstStyle/>
        <a:p>
          <a:endParaRPr lang="it-IT"/>
        </a:p>
      </dgm:t>
    </dgm:pt>
    <dgm:pt modelId="{6B189914-73A6-4AB7-8408-D0D39922E916}">
      <dgm:prSet phldrT="[Testo]"/>
      <dgm:spPr/>
      <dgm:t>
        <a:bodyPr/>
        <a:lstStyle/>
        <a:p>
          <a:r>
            <a:rPr lang="it-IT" dirty="0"/>
            <a:t>Gestione Burnout</a:t>
          </a:r>
        </a:p>
      </dgm:t>
    </dgm:pt>
    <dgm:pt modelId="{98D31BA0-2671-439E-A74B-DF0E6D25822A}" type="parTrans" cxnId="{BA57AFD9-86FF-4DE7-BAD6-D1CF896668BB}">
      <dgm:prSet/>
      <dgm:spPr/>
      <dgm:t>
        <a:bodyPr/>
        <a:lstStyle/>
        <a:p>
          <a:endParaRPr lang="it-IT"/>
        </a:p>
      </dgm:t>
    </dgm:pt>
    <dgm:pt modelId="{13D11210-94CC-4F17-AE46-521AAAF341A2}" type="sibTrans" cxnId="{BA57AFD9-86FF-4DE7-BAD6-D1CF896668BB}">
      <dgm:prSet/>
      <dgm:spPr/>
      <dgm:t>
        <a:bodyPr/>
        <a:lstStyle/>
        <a:p>
          <a:endParaRPr lang="it-IT"/>
        </a:p>
      </dgm:t>
    </dgm:pt>
    <dgm:pt modelId="{8E01AB75-E7F0-49C9-B9AD-9229D4191F97}">
      <dgm:prSet phldrT="[Testo]"/>
      <dgm:spPr/>
      <dgm:t>
        <a:bodyPr/>
        <a:lstStyle/>
        <a:p>
          <a:r>
            <a:rPr lang="it-IT" dirty="0"/>
            <a:t>Supporto alla relazione medico-paziente</a:t>
          </a:r>
        </a:p>
      </dgm:t>
    </dgm:pt>
    <dgm:pt modelId="{277108D3-8C87-4D7E-AA3A-F0D4C3367166}" type="parTrans" cxnId="{ECE06DB2-96DD-4BDF-9991-D7A4AA899F3A}">
      <dgm:prSet/>
      <dgm:spPr/>
      <dgm:t>
        <a:bodyPr/>
        <a:lstStyle/>
        <a:p>
          <a:endParaRPr lang="it-IT"/>
        </a:p>
      </dgm:t>
    </dgm:pt>
    <dgm:pt modelId="{51A089CC-C646-4AED-A0D2-B97629002E88}" type="sibTrans" cxnId="{ECE06DB2-96DD-4BDF-9991-D7A4AA899F3A}">
      <dgm:prSet/>
      <dgm:spPr/>
      <dgm:t>
        <a:bodyPr/>
        <a:lstStyle/>
        <a:p>
          <a:endParaRPr lang="it-IT"/>
        </a:p>
      </dgm:t>
    </dgm:pt>
    <dgm:pt modelId="{49861A32-FDA1-42B6-8FC5-612AFF17D3D7}" type="pres">
      <dgm:prSet presAssocID="{23B19DBE-C84C-48B5-A598-43BF45B0FB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D7D28-56F4-4D59-B8F6-9A493E60BD9A}" type="pres">
      <dgm:prSet presAssocID="{BAC5CFE4-CF3A-4AF4-A26B-9A079E5AEEF3}" presName="root1" presStyleCnt="0"/>
      <dgm:spPr/>
    </dgm:pt>
    <dgm:pt modelId="{76D7B5AF-C229-4C87-B2CB-258D623A932B}" type="pres">
      <dgm:prSet presAssocID="{BAC5CFE4-CF3A-4AF4-A26B-9A079E5AEEF3}" presName="LevelOneTextNode" presStyleLbl="node0" presStyleIdx="0" presStyleCnt="1">
        <dgm:presLayoutVars>
          <dgm:chPref val="3"/>
        </dgm:presLayoutVars>
      </dgm:prSet>
      <dgm:spPr/>
    </dgm:pt>
    <dgm:pt modelId="{DC52B2AA-AB45-4872-BF0F-D99D87B61E9E}" type="pres">
      <dgm:prSet presAssocID="{BAC5CFE4-CF3A-4AF4-A26B-9A079E5AEEF3}" presName="level2hierChild" presStyleCnt="0"/>
      <dgm:spPr/>
    </dgm:pt>
    <dgm:pt modelId="{72C945AC-440C-4A2C-B6A5-909630FBFFC0}" type="pres">
      <dgm:prSet presAssocID="{BC861383-B51F-4AB3-8158-57BB542C8C01}" presName="conn2-1" presStyleLbl="parChTrans1D2" presStyleIdx="0" presStyleCnt="3"/>
      <dgm:spPr/>
    </dgm:pt>
    <dgm:pt modelId="{07CD1C80-C5FF-400B-A86D-A441CFF41116}" type="pres">
      <dgm:prSet presAssocID="{BC861383-B51F-4AB3-8158-57BB542C8C01}" presName="connTx" presStyleLbl="parChTrans1D2" presStyleIdx="0" presStyleCnt="3"/>
      <dgm:spPr/>
    </dgm:pt>
    <dgm:pt modelId="{888E8AFC-E1E8-4B89-B5C0-6509F387490C}" type="pres">
      <dgm:prSet presAssocID="{71E3C8E6-C3D2-4B08-9534-A0D7528F5D53}" presName="root2" presStyleCnt="0"/>
      <dgm:spPr/>
    </dgm:pt>
    <dgm:pt modelId="{63C279D0-639A-42E0-AC10-03C630227F98}" type="pres">
      <dgm:prSet presAssocID="{71E3C8E6-C3D2-4B08-9534-A0D7528F5D53}" presName="LevelTwoTextNode" presStyleLbl="node2" presStyleIdx="0" presStyleCnt="3">
        <dgm:presLayoutVars>
          <dgm:chPref val="3"/>
        </dgm:presLayoutVars>
      </dgm:prSet>
      <dgm:spPr/>
    </dgm:pt>
    <dgm:pt modelId="{B41AFE8C-0B14-44BC-B607-D98F646D5A5C}" type="pres">
      <dgm:prSet presAssocID="{71E3C8E6-C3D2-4B08-9534-A0D7528F5D53}" presName="level3hierChild" presStyleCnt="0"/>
      <dgm:spPr/>
    </dgm:pt>
    <dgm:pt modelId="{82C2BB14-1F6E-403C-9F55-886F7EA54A28}" type="pres">
      <dgm:prSet presAssocID="{98D31BA0-2671-439E-A74B-DF0E6D25822A}" presName="conn2-1" presStyleLbl="parChTrans1D2" presStyleIdx="1" presStyleCnt="3"/>
      <dgm:spPr/>
    </dgm:pt>
    <dgm:pt modelId="{0CFD1846-1686-4CE9-BDD8-94E6A3910221}" type="pres">
      <dgm:prSet presAssocID="{98D31BA0-2671-439E-A74B-DF0E6D25822A}" presName="connTx" presStyleLbl="parChTrans1D2" presStyleIdx="1" presStyleCnt="3"/>
      <dgm:spPr/>
    </dgm:pt>
    <dgm:pt modelId="{DFCC4F55-A105-4A58-8264-831A0A4267D1}" type="pres">
      <dgm:prSet presAssocID="{6B189914-73A6-4AB7-8408-D0D39922E916}" presName="root2" presStyleCnt="0"/>
      <dgm:spPr/>
    </dgm:pt>
    <dgm:pt modelId="{AC4986F7-2380-4012-9DBC-8BAA64FE0E5F}" type="pres">
      <dgm:prSet presAssocID="{6B189914-73A6-4AB7-8408-D0D39922E916}" presName="LevelTwoTextNode" presStyleLbl="node2" presStyleIdx="1" presStyleCnt="3">
        <dgm:presLayoutVars>
          <dgm:chPref val="3"/>
        </dgm:presLayoutVars>
      </dgm:prSet>
      <dgm:spPr/>
    </dgm:pt>
    <dgm:pt modelId="{F4DB4369-128F-4A88-8947-41A6C535BCC9}" type="pres">
      <dgm:prSet presAssocID="{6B189914-73A6-4AB7-8408-D0D39922E916}" presName="level3hierChild" presStyleCnt="0"/>
      <dgm:spPr/>
    </dgm:pt>
    <dgm:pt modelId="{EF895BAA-B561-41E9-9BE9-04DCAB395103}" type="pres">
      <dgm:prSet presAssocID="{277108D3-8C87-4D7E-AA3A-F0D4C3367166}" presName="conn2-1" presStyleLbl="parChTrans1D2" presStyleIdx="2" presStyleCnt="3"/>
      <dgm:spPr/>
    </dgm:pt>
    <dgm:pt modelId="{57346BBA-F254-4596-BDF3-4C97C1E16F65}" type="pres">
      <dgm:prSet presAssocID="{277108D3-8C87-4D7E-AA3A-F0D4C3367166}" presName="connTx" presStyleLbl="parChTrans1D2" presStyleIdx="2" presStyleCnt="3"/>
      <dgm:spPr/>
    </dgm:pt>
    <dgm:pt modelId="{02246B32-175C-4E07-93C5-E1C1B013F7E4}" type="pres">
      <dgm:prSet presAssocID="{8E01AB75-E7F0-49C9-B9AD-9229D4191F97}" presName="root2" presStyleCnt="0"/>
      <dgm:spPr/>
    </dgm:pt>
    <dgm:pt modelId="{D00EEEF5-8040-4E39-896E-DE8E121385DD}" type="pres">
      <dgm:prSet presAssocID="{8E01AB75-E7F0-49C9-B9AD-9229D4191F97}" presName="LevelTwoTextNode" presStyleLbl="node2" presStyleIdx="2" presStyleCnt="3">
        <dgm:presLayoutVars>
          <dgm:chPref val="3"/>
        </dgm:presLayoutVars>
      </dgm:prSet>
      <dgm:spPr/>
    </dgm:pt>
    <dgm:pt modelId="{80A5C67B-94DB-455B-8CFA-7411E0961E2E}" type="pres">
      <dgm:prSet presAssocID="{8E01AB75-E7F0-49C9-B9AD-9229D4191F97}" presName="level3hierChild" presStyleCnt="0"/>
      <dgm:spPr/>
    </dgm:pt>
  </dgm:ptLst>
  <dgm:cxnLst>
    <dgm:cxn modelId="{0D37FA21-71EB-436C-9A61-16B81776AEEE}" type="presOf" srcId="{BC861383-B51F-4AB3-8158-57BB542C8C01}" destId="{72C945AC-440C-4A2C-B6A5-909630FBFFC0}" srcOrd="0" destOrd="0" presId="urn:microsoft.com/office/officeart/2008/layout/HorizontalMultiLevelHierarchy"/>
    <dgm:cxn modelId="{8455D725-4741-4B48-BC79-C8F6BE0ABED2}" type="presOf" srcId="{8E01AB75-E7F0-49C9-B9AD-9229D4191F97}" destId="{D00EEEF5-8040-4E39-896E-DE8E121385DD}" srcOrd="0" destOrd="0" presId="urn:microsoft.com/office/officeart/2008/layout/HorizontalMultiLevelHierarchy"/>
    <dgm:cxn modelId="{93BFD73A-7F36-4A24-9086-200B1062C50E}" type="presOf" srcId="{6B189914-73A6-4AB7-8408-D0D39922E916}" destId="{AC4986F7-2380-4012-9DBC-8BAA64FE0E5F}" srcOrd="0" destOrd="0" presId="urn:microsoft.com/office/officeart/2008/layout/HorizontalMultiLevelHierarchy"/>
    <dgm:cxn modelId="{B1139D60-9BDB-4E96-8072-ED91DCB219B6}" type="presOf" srcId="{98D31BA0-2671-439E-A74B-DF0E6D25822A}" destId="{82C2BB14-1F6E-403C-9F55-886F7EA54A28}" srcOrd="0" destOrd="0" presId="urn:microsoft.com/office/officeart/2008/layout/HorizontalMultiLevelHierarchy"/>
    <dgm:cxn modelId="{A8FFEC67-7496-4E8E-A5E9-BFFA7F5660CC}" type="presOf" srcId="{BC861383-B51F-4AB3-8158-57BB542C8C01}" destId="{07CD1C80-C5FF-400B-A86D-A441CFF41116}" srcOrd="1" destOrd="0" presId="urn:microsoft.com/office/officeart/2008/layout/HorizontalMultiLevelHierarchy"/>
    <dgm:cxn modelId="{67D5214E-13EA-4D8B-A1F9-C4413B8CFE7E}" type="presOf" srcId="{277108D3-8C87-4D7E-AA3A-F0D4C3367166}" destId="{EF895BAA-B561-41E9-9BE9-04DCAB395103}" srcOrd="0" destOrd="0" presId="urn:microsoft.com/office/officeart/2008/layout/HorizontalMultiLevelHierarchy"/>
    <dgm:cxn modelId="{E8A60D7D-4420-4879-AD05-FEA1841EE3D1}" type="presOf" srcId="{BAC5CFE4-CF3A-4AF4-A26B-9A079E5AEEF3}" destId="{76D7B5AF-C229-4C87-B2CB-258D623A932B}" srcOrd="0" destOrd="0" presId="urn:microsoft.com/office/officeart/2008/layout/HorizontalMultiLevelHierarchy"/>
    <dgm:cxn modelId="{57254B8A-DFCA-4220-90BC-19DB74A7F993}" type="presOf" srcId="{71E3C8E6-C3D2-4B08-9534-A0D7528F5D53}" destId="{63C279D0-639A-42E0-AC10-03C630227F98}" srcOrd="0" destOrd="0" presId="urn:microsoft.com/office/officeart/2008/layout/HorizontalMultiLevelHierarchy"/>
    <dgm:cxn modelId="{0091E18A-905E-4004-94D9-7CFAE95389DA}" type="presOf" srcId="{23B19DBE-C84C-48B5-A598-43BF45B0FBCF}" destId="{49861A32-FDA1-42B6-8FC5-612AFF17D3D7}" srcOrd="0" destOrd="0" presId="urn:microsoft.com/office/officeart/2008/layout/HorizontalMultiLevelHierarchy"/>
    <dgm:cxn modelId="{ECE06DB2-96DD-4BDF-9991-D7A4AA899F3A}" srcId="{BAC5CFE4-CF3A-4AF4-A26B-9A079E5AEEF3}" destId="{8E01AB75-E7F0-49C9-B9AD-9229D4191F97}" srcOrd="2" destOrd="0" parTransId="{277108D3-8C87-4D7E-AA3A-F0D4C3367166}" sibTransId="{51A089CC-C646-4AED-A0D2-B97629002E88}"/>
    <dgm:cxn modelId="{99521ECA-88D5-43FC-A773-6BF312441B3E}" type="presOf" srcId="{98D31BA0-2671-439E-A74B-DF0E6D25822A}" destId="{0CFD1846-1686-4CE9-BDD8-94E6A3910221}" srcOrd="1" destOrd="0" presId="urn:microsoft.com/office/officeart/2008/layout/HorizontalMultiLevelHierarchy"/>
    <dgm:cxn modelId="{BA57AFD9-86FF-4DE7-BAD6-D1CF896668BB}" srcId="{BAC5CFE4-CF3A-4AF4-A26B-9A079E5AEEF3}" destId="{6B189914-73A6-4AB7-8408-D0D39922E916}" srcOrd="1" destOrd="0" parTransId="{98D31BA0-2671-439E-A74B-DF0E6D25822A}" sibTransId="{13D11210-94CC-4F17-AE46-521AAAF341A2}"/>
    <dgm:cxn modelId="{D4283CED-C2F8-410E-B050-7CBD5C05356F}" srcId="{23B19DBE-C84C-48B5-A598-43BF45B0FBCF}" destId="{BAC5CFE4-CF3A-4AF4-A26B-9A079E5AEEF3}" srcOrd="0" destOrd="0" parTransId="{E366AF4F-D15A-4C5B-82C9-BFD62536E3D7}" sibTransId="{220E2F08-591A-4630-924A-85E239B763AE}"/>
    <dgm:cxn modelId="{49D37CF5-713F-434E-804B-AF25D2EFA344}" srcId="{BAC5CFE4-CF3A-4AF4-A26B-9A079E5AEEF3}" destId="{71E3C8E6-C3D2-4B08-9534-A0D7528F5D53}" srcOrd="0" destOrd="0" parTransId="{BC861383-B51F-4AB3-8158-57BB542C8C01}" sibTransId="{38FBAE02-EA38-4DC4-9D47-6D69E97441B7}"/>
    <dgm:cxn modelId="{A3E616FC-0B3F-4EC3-9B8A-05464AF56527}" type="presOf" srcId="{277108D3-8C87-4D7E-AA3A-F0D4C3367166}" destId="{57346BBA-F254-4596-BDF3-4C97C1E16F65}" srcOrd="1" destOrd="0" presId="urn:microsoft.com/office/officeart/2008/layout/HorizontalMultiLevelHierarchy"/>
    <dgm:cxn modelId="{332D5E26-2ABB-48A9-B406-E346EFFEB1B3}" type="presParOf" srcId="{49861A32-FDA1-42B6-8FC5-612AFF17D3D7}" destId="{7BCD7D28-56F4-4D59-B8F6-9A493E60BD9A}" srcOrd="0" destOrd="0" presId="urn:microsoft.com/office/officeart/2008/layout/HorizontalMultiLevelHierarchy"/>
    <dgm:cxn modelId="{7FA1E9CC-EB01-4172-A372-32D902C9A57E}" type="presParOf" srcId="{7BCD7D28-56F4-4D59-B8F6-9A493E60BD9A}" destId="{76D7B5AF-C229-4C87-B2CB-258D623A932B}" srcOrd="0" destOrd="0" presId="urn:microsoft.com/office/officeart/2008/layout/HorizontalMultiLevelHierarchy"/>
    <dgm:cxn modelId="{9715809C-0084-48BD-9A3C-769EA94BA972}" type="presParOf" srcId="{7BCD7D28-56F4-4D59-B8F6-9A493E60BD9A}" destId="{DC52B2AA-AB45-4872-BF0F-D99D87B61E9E}" srcOrd="1" destOrd="0" presId="urn:microsoft.com/office/officeart/2008/layout/HorizontalMultiLevelHierarchy"/>
    <dgm:cxn modelId="{674B13EC-40C8-4CD3-AB7A-BD76ADC5BC60}" type="presParOf" srcId="{DC52B2AA-AB45-4872-BF0F-D99D87B61E9E}" destId="{72C945AC-440C-4A2C-B6A5-909630FBFFC0}" srcOrd="0" destOrd="0" presId="urn:microsoft.com/office/officeart/2008/layout/HorizontalMultiLevelHierarchy"/>
    <dgm:cxn modelId="{E93F2C9B-66B6-4A8D-8B9B-DEF6A2F2D9AD}" type="presParOf" srcId="{72C945AC-440C-4A2C-B6A5-909630FBFFC0}" destId="{07CD1C80-C5FF-400B-A86D-A441CFF41116}" srcOrd="0" destOrd="0" presId="urn:microsoft.com/office/officeart/2008/layout/HorizontalMultiLevelHierarchy"/>
    <dgm:cxn modelId="{7F1F5C3E-4F45-4F5B-ABDB-6E0E4C49D367}" type="presParOf" srcId="{DC52B2AA-AB45-4872-BF0F-D99D87B61E9E}" destId="{888E8AFC-E1E8-4B89-B5C0-6509F387490C}" srcOrd="1" destOrd="0" presId="urn:microsoft.com/office/officeart/2008/layout/HorizontalMultiLevelHierarchy"/>
    <dgm:cxn modelId="{E022A0DE-4C1E-4229-AB68-9CA6CB1342DA}" type="presParOf" srcId="{888E8AFC-E1E8-4B89-B5C0-6509F387490C}" destId="{63C279D0-639A-42E0-AC10-03C630227F98}" srcOrd="0" destOrd="0" presId="urn:microsoft.com/office/officeart/2008/layout/HorizontalMultiLevelHierarchy"/>
    <dgm:cxn modelId="{C1FEB222-0047-44DF-9F65-EA3E1C50AFEB}" type="presParOf" srcId="{888E8AFC-E1E8-4B89-B5C0-6509F387490C}" destId="{B41AFE8C-0B14-44BC-B607-D98F646D5A5C}" srcOrd="1" destOrd="0" presId="urn:microsoft.com/office/officeart/2008/layout/HorizontalMultiLevelHierarchy"/>
    <dgm:cxn modelId="{8165523D-1CC9-4857-83FF-349B9FB025F4}" type="presParOf" srcId="{DC52B2AA-AB45-4872-BF0F-D99D87B61E9E}" destId="{82C2BB14-1F6E-403C-9F55-886F7EA54A28}" srcOrd="2" destOrd="0" presId="urn:microsoft.com/office/officeart/2008/layout/HorizontalMultiLevelHierarchy"/>
    <dgm:cxn modelId="{4577BC55-9060-4686-A217-8AD63327E76E}" type="presParOf" srcId="{82C2BB14-1F6E-403C-9F55-886F7EA54A28}" destId="{0CFD1846-1686-4CE9-BDD8-94E6A3910221}" srcOrd="0" destOrd="0" presId="urn:microsoft.com/office/officeart/2008/layout/HorizontalMultiLevelHierarchy"/>
    <dgm:cxn modelId="{C6056FBD-1B39-41EA-83F9-2643C4E0ED7B}" type="presParOf" srcId="{DC52B2AA-AB45-4872-BF0F-D99D87B61E9E}" destId="{DFCC4F55-A105-4A58-8264-831A0A4267D1}" srcOrd="3" destOrd="0" presId="urn:microsoft.com/office/officeart/2008/layout/HorizontalMultiLevelHierarchy"/>
    <dgm:cxn modelId="{4C883A18-B9EF-4812-B43E-D912BC6B3923}" type="presParOf" srcId="{DFCC4F55-A105-4A58-8264-831A0A4267D1}" destId="{AC4986F7-2380-4012-9DBC-8BAA64FE0E5F}" srcOrd="0" destOrd="0" presId="urn:microsoft.com/office/officeart/2008/layout/HorizontalMultiLevelHierarchy"/>
    <dgm:cxn modelId="{754C752E-0285-46DB-9853-EC5838D7DC92}" type="presParOf" srcId="{DFCC4F55-A105-4A58-8264-831A0A4267D1}" destId="{F4DB4369-128F-4A88-8947-41A6C535BCC9}" srcOrd="1" destOrd="0" presId="urn:microsoft.com/office/officeart/2008/layout/HorizontalMultiLevelHierarchy"/>
    <dgm:cxn modelId="{E1899470-E2F7-41F3-AB52-DDE36AF0BFEC}" type="presParOf" srcId="{DC52B2AA-AB45-4872-BF0F-D99D87B61E9E}" destId="{EF895BAA-B561-41E9-9BE9-04DCAB395103}" srcOrd="4" destOrd="0" presId="urn:microsoft.com/office/officeart/2008/layout/HorizontalMultiLevelHierarchy"/>
    <dgm:cxn modelId="{918EC176-9103-4682-B0C0-B482285E8E4F}" type="presParOf" srcId="{EF895BAA-B561-41E9-9BE9-04DCAB395103}" destId="{57346BBA-F254-4596-BDF3-4C97C1E16F65}" srcOrd="0" destOrd="0" presId="urn:microsoft.com/office/officeart/2008/layout/HorizontalMultiLevelHierarchy"/>
    <dgm:cxn modelId="{8442C57A-AEF9-4AC3-9511-69E8FAB71AE8}" type="presParOf" srcId="{DC52B2AA-AB45-4872-BF0F-D99D87B61E9E}" destId="{02246B32-175C-4E07-93C5-E1C1B013F7E4}" srcOrd="5" destOrd="0" presId="urn:microsoft.com/office/officeart/2008/layout/HorizontalMultiLevelHierarchy"/>
    <dgm:cxn modelId="{82809541-FCD1-4E98-91D1-CB967E3D7983}" type="presParOf" srcId="{02246B32-175C-4E07-93C5-E1C1B013F7E4}" destId="{D00EEEF5-8040-4E39-896E-DE8E121385DD}" srcOrd="0" destOrd="0" presId="urn:microsoft.com/office/officeart/2008/layout/HorizontalMultiLevelHierarchy"/>
    <dgm:cxn modelId="{3EDE6CC3-76D4-4CD3-A9F2-4079DA375C59}" type="presParOf" srcId="{02246B32-175C-4E07-93C5-E1C1B013F7E4}" destId="{80A5C67B-94DB-455B-8CFA-7411E0961E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19DBE-C84C-48B5-A598-43BF45B0FBCF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BAC5CFE4-CF3A-4AF4-A26B-9A079E5AEEF3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b="1" dirty="0"/>
            <a:t>Supporto al Pazienti </a:t>
          </a:r>
          <a:endParaRPr lang="it-IT" dirty="0"/>
        </a:p>
      </dgm:t>
    </dgm:pt>
    <dgm:pt modelId="{E366AF4F-D15A-4C5B-82C9-BFD62536E3D7}" type="parTrans" cxnId="{D4283CED-C2F8-410E-B050-7CBD5C05356F}">
      <dgm:prSet/>
      <dgm:spPr/>
      <dgm:t>
        <a:bodyPr/>
        <a:lstStyle/>
        <a:p>
          <a:endParaRPr lang="it-IT"/>
        </a:p>
      </dgm:t>
    </dgm:pt>
    <dgm:pt modelId="{220E2F08-591A-4630-924A-85E239B763AE}" type="sibTrans" cxnId="{D4283CED-C2F8-410E-B050-7CBD5C05356F}">
      <dgm:prSet/>
      <dgm:spPr/>
      <dgm:t>
        <a:bodyPr/>
        <a:lstStyle/>
        <a:p>
          <a:endParaRPr lang="it-IT"/>
        </a:p>
      </dgm:t>
    </dgm:pt>
    <dgm:pt modelId="{71E3C8E6-C3D2-4B08-9534-A0D7528F5D53}">
      <dgm:prSet phldrT="[Testo]"/>
      <dgm:spPr/>
      <dgm:t>
        <a:bodyPr/>
        <a:lstStyle/>
        <a:p>
          <a:r>
            <a:rPr lang="it-IT" dirty="0"/>
            <a:t>Gestione ansia </a:t>
          </a:r>
          <a:r>
            <a:rPr lang="it-IT" dirty="0" err="1"/>
            <a:t>pre</a:t>
          </a:r>
          <a:r>
            <a:rPr lang="it-IT" dirty="0"/>
            <a:t>-operatoria </a:t>
          </a:r>
        </a:p>
      </dgm:t>
    </dgm:pt>
    <dgm:pt modelId="{BC861383-B51F-4AB3-8158-57BB542C8C01}" type="parTrans" cxnId="{49D37CF5-713F-434E-804B-AF25D2EFA344}">
      <dgm:prSet/>
      <dgm:spPr/>
      <dgm:t>
        <a:bodyPr/>
        <a:lstStyle/>
        <a:p>
          <a:endParaRPr lang="it-IT"/>
        </a:p>
      </dgm:t>
    </dgm:pt>
    <dgm:pt modelId="{38FBAE02-EA38-4DC4-9D47-6D69E97441B7}" type="sibTrans" cxnId="{49D37CF5-713F-434E-804B-AF25D2EFA344}">
      <dgm:prSet/>
      <dgm:spPr/>
      <dgm:t>
        <a:bodyPr/>
        <a:lstStyle/>
        <a:p>
          <a:endParaRPr lang="it-IT"/>
        </a:p>
      </dgm:t>
    </dgm:pt>
    <dgm:pt modelId="{6B189914-73A6-4AB7-8408-D0D39922E916}">
      <dgm:prSet phldrT="[Testo]"/>
      <dgm:spPr/>
      <dgm:t>
        <a:bodyPr/>
        <a:lstStyle/>
        <a:p>
          <a:r>
            <a:rPr lang="it-IT" dirty="0"/>
            <a:t>Assistenza post-operatoria</a:t>
          </a:r>
        </a:p>
      </dgm:t>
    </dgm:pt>
    <dgm:pt modelId="{98D31BA0-2671-439E-A74B-DF0E6D25822A}" type="parTrans" cxnId="{BA57AFD9-86FF-4DE7-BAD6-D1CF896668BB}">
      <dgm:prSet/>
      <dgm:spPr/>
      <dgm:t>
        <a:bodyPr/>
        <a:lstStyle/>
        <a:p>
          <a:endParaRPr lang="it-IT"/>
        </a:p>
      </dgm:t>
    </dgm:pt>
    <dgm:pt modelId="{13D11210-94CC-4F17-AE46-521AAAF341A2}" type="sibTrans" cxnId="{BA57AFD9-86FF-4DE7-BAD6-D1CF896668BB}">
      <dgm:prSet/>
      <dgm:spPr/>
      <dgm:t>
        <a:bodyPr/>
        <a:lstStyle/>
        <a:p>
          <a:endParaRPr lang="it-IT"/>
        </a:p>
      </dgm:t>
    </dgm:pt>
    <dgm:pt modelId="{8E01AB75-E7F0-49C9-B9AD-9229D4191F97}">
      <dgm:prSet phldrT="[Testo]"/>
      <dgm:spPr/>
      <dgm:t>
        <a:bodyPr/>
        <a:lstStyle/>
        <a:p>
          <a:r>
            <a:rPr lang="it-IT" dirty="0"/>
            <a:t>Supporto ai familiari</a:t>
          </a:r>
        </a:p>
      </dgm:t>
    </dgm:pt>
    <dgm:pt modelId="{277108D3-8C87-4D7E-AA3A-F0D4C3367166}" type="parTrans" cxnId="{ECE06DB2-96DD-4BDF-9991-D7A4AA899F3A}">
      <dgm:prSet/>
      <dgm:spPr/>
      <dgm:t>
        <a:bodyPr/>
        <a:lstStyle/>
        <a:p>
          <a:endParaRPr lang="it-IT"/>
        </a:p>
      </dgm:t>
    </dgm:pt>
    <dgm:pt modelId="{51A089CC-C646-4AED-A0D2-B97629002E88}" type="sibTrans" cxnId="{ECE06DB2-96DD-4BDF-9991-D7A4AA899F3A}">
      <dgm:prSet/>
      <dgm:spPr/>
      <dgm:t>
        <a:bodyPr/>
        <a:lstStyle/>
        <a:p>
          <a:endParaRPr lang="it-IT"/>
        </a:p>
      </dgm:t>
    </dgm:pt>
    <dgm:pt modelId="{49861A32-FDA1-42B6-8FC5-612AFF17D3D7}" type="pres">
      <dgm:prSet presAssocID="{23B19DBE-C84C-48B5-A598-43BF45B0FB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D7D28-56F4-4D59-B8F6-9A493E60BD9A}" type="pres">
      <dgm:prSet presAssocID="{BAC5CFE4-CF3A-4AF4-A26B-9A079E5AEEF3}" presName="root1" presStyleCnt="0"/>
      <dgm:spPr/>
    </dgm:pt>
    <dgm:pt modelId="{76D7B5AF-C229-4C87-B2CB-258D623A932B}" type="pres">
      <dgm:prSet presAssocID="{BAC5CFE4-CF3A-4AF4-A26B-9A079E5AEEF3}" presName="LevelOneTextNode" presStyleLbl="node0" presStyleIdx="0" presStyleCnt="1">
        <dgm:presLayoutVars>
          <dgm:chPref val="3"/>
        </dgm:presLayoutVars>
      </dgm:prSet>
      <dgm:spPr/>
    </dgm:pt>
    <dgm:pt modelId="{DC52B2AA-AB45-4872-BF0F-D99D87B61E9E}" type="pres">
      <dgm:prSet presAssocID="{BAC5CFE4-CF3A-4AF4-A26B-9A079E5AEEF3}" presName="level2hierChild" presStyleCnt="0"/>
      <dgm:spPr/>
    </dgm:pt>
    <dgm:pt modelId="{72C945AC-440C-4A2C-B6A5-909630FBFFC0}" type="pres">
      <dgm:prSet presAssocID="{BC861383-B51F-4AB3-8158-57BB542C8C01}" presName="conn2-1" presStyleLbl="parChTrans1D2" presStyleIdx="0" presStyleCnt="3"/>
      <dgm:spPr/>
    </dgm:pt>
    <dgm:pt modelId="{07CD1C80-C5FF-400B-A86D-A441CFF41116}" type="pres">
      <dgm:prSet presAssocID="{BC861383-B51F-4AB3-8158-57BB542C8C01}" presName="connTx" presStyleLbl="parChTrans1D2" presStyleIdx="0" presStyleCnt="3"/>
      <dgm:spPr/>
    </dgm:pt>
    <dgm:pt modelId="{888E8AFC-E1E8-4B89-B5C0-6509F387490C}" type="pres">
      <dgm:prSet presAssocID="{71E3C8E6-C3D2-4B08-9534-A0D7528F5D53}" presName="root2" presStyleCnt="0"/>
      <dgm:spPr/>
    </dgm:pt>
    <dgm:pt modelId="{63C279D0-639A-42E0-AC10-03C630227F98}" type="pres">
      <dgm:prSet presAssocID="{71E3C8E6-C3D2-4B08-9534-A0D7528F5D53}" presName="LevelTwoTextNode" presStyleLbl="node2" presStyleIdx="0" presStyleCnt="3">
        <dgm:presLayoutVars>
          <dgm:chPref val="3"/>
        </dgm:presLayoutVars>
      </dgm:prSet>
      <dgm:spPr/>
    </dgm:pt>
    <dgm:pt modelId="{B41AFE8C-0B14-44BC-B607-D98F646D5A5C}" type="pres">
      <dgm:prSet presAssocID="{71E3C8E6-C3D2-4B08-9534-A0D7528F5D53}" presName="level3hierChild" presStyleCnt="0"/>
      <dgm:spPr/>
    </dgm:pt>
    <dgm:pt modelId="{82C2BB14-1F6E-403C-9F55-886F7EA54A28}" type="pres">
      <dgm:prSet presAssocID="{98D31BA0-2671-439E-A74B-DF0E6D25822A}" presName="conn2-1" presStyleLbl="parChTrans1D2" presStyleIdx="1" presStyleCnt="3"/>
      <dgm:spPr/>
    </dgm:pt>
    <dgm:pt modelId="{0CFD1846-1686-4CE9-BDD8-94E6A3910221}" type="pres">
      <dgm:prSet presAssocID="{98D31BA0-2671-439E-A74B-DF0E6D25822A}" presName="connTx" presStyleLbl="parChTrans1D2" presStyleIdx="1" presStyleCnt="3"/>
      <dgm:spPr/>
    </dgm:pt>
    <dgm:pt modelId="{DFCC4F55-A105-4A58-8264-831A0A4267D1}" type="pres">
      <dgm:prSet presAssocID="{6B189914-73A6-4AB7-8408-D0D39922E916}" presName="root2" presStyleCnt="0"/>
      <dgm:spPr/>
    </dgm:pt>
    <dgm:pt modelId="{AC4986F7-2380-4012-9DBC-8BAA64FE0E5F}" type="pres">
      <dgm:prSet presAssocID="{6B189914-73A6-4AB7-8408-D0D39922E916}" presName="LevelTwoTextNode" presStyleLbl="node2" presStyleIdx="1" presStyleCnt="3">
        <dgm:presLayoutVars>
          <dgm:chPref val="3"/>
        </dgm:presLayoutVars>
      </dgm:prSet>
      <dgm:spPr/>
    </dgm:pt>
    <dgm:pt modelId="{F4DB4369-128F-4A88-8947-41A6C535BCC9}" type="pres">
      <dgm:prSet presAssocID="{6B189914-73A6-4AB7-8408-D0D39922E916}" presName="level3hierChild" presStyleCnt="0"/>
      <dgm:spPr/>
    </dgm:pt>
    <dgm:pt modelId="{EF895BAA-B561-41E9-9BE9-04DCAB395103}" type="pres">
      <dgm:prSet presAssocID="{277108D3-8C87-4D7E-AA3A-F0D4C3367166}" presName="conn2-1" presStyleLbl="parChTrans1D2" presStyleIdx="2" presStyleCnt="3"/>
      <dgm:spPr/>
    </dgm:pt>
    <dgm:pt modelId="{57346BBA-F254-4596-BDF3-4C97C1E16F65}" type="pres">
      <dgm:prSet presAssocID="{277108D3-8C87-4D7E-AA3A-F0D4C3367166}" presName="connTx" presStyleLbl="parChTrans1D2" presStyleIdx="2" presStyleCnt="3"/>
      <dgm:spPr/>
    </dgm:pt>
    <dgm:pt modelId="{02246B32-175C-4E07-93C5-E1C1B013F7E4}" type="pres">
      <dgm:prSet presAssocID="{8E01AB75-E7F0-49C9-B9AD-9229D4191F97}" presName="root2" presStyleCnt="0"/>
      <dgm:spPr/>
    </dgm:pt>
    <dgm:pt modelId="{D00EEEF5-8040-4E39-896E-DE8E121385DD}" type="pres">
      <dgm:prSet presAssocID="{8E01AB75-E7F0-49C9-B9AD-9229D4191F97}" presName="LevelTwoTextNode" presStyleLbl="node2" presStyleIdx="2" presStyleCnt="3">
        <dgm:presLayoutVars>
          <dgm:chPref val="3"/>
        </dgm:presLayoutVars>
      </dgm:prSet>
      <dgm:spPr/>
    </dgm:pt>
    <dgm:pt modelId="{80A5C67B-94DB-455B-8CFA-7411E0961E2E}" type="pres">
      <dgm:prSet presAssocID="{8E01AB75-E7F0-49C9-B9AD-9229D4191F97}" presName="level3hierChild" presStyleCnt="0"/>
      <dgm:spPr/>
    </dgm:pt>
  </dgm:ptLst>
  <dgm:cxnLst>
    <dgm:cxn modelId="{0D37FA21-71EB-436C-9A61-16B81776AEEE}" type="presOf" srcId="{BC861383-B51F-4AB3-8158-57BB542C8C01}" destId="{72C945AC-440C-4A2C-B6A5-909630FBFFC0}" srcOrd="0" destOrd="0" presId="urn:microsoft.com/office/officeart/2008/layout/HorizontalMultiLevelHierarchy"/>
    <dgm:cxn modelId="{8455D725-4741-4B48-BC79-C8F6BE0ABED2}" type="presOf" srcId="{8E01AB75-E7F0-49C9-B9AD-9229D4191F97}" destId="{D00EEEF5-8040-4E39-896E-DE8E121385DD}" srcOrd="0" destOrd="0" presId="urn:microsoft.com/office/officeart/2008/layout/HorizontalMultiLevelHierarchy"/>
    <dgm:cxn modelId="{93BFD73A-7F36-4A24-9086-200B1062C50E}" type="presOf" srcId="{6B189914-73A6-4AB7-8408-D0D39922E916}" destId="{AC4986F7-2380-4012-9DBC-8BAA64FE0E5F}" srcOrd="0" destOrd="0" presId="urn:microsoft.com/office/officeart/2008/layout/HorizontalMultiLevelHierarchy"/>
    <dgm:cxn modelId="{B1139D60-9BDB-4E96-8072-ED91DCB219B6}" type="presOf" srcId="{98D31BA0-2671-439E-A74B-DF0E6D25822A}" destId="{82C2BB14-1F6E-403C-9F55-886F7EA54A28}" srcOrd="0" destOrd="0" presId="urn:microsoft.com/office/officeart/2008/layout/HorizontalMultiLevelHierarchy"/>
    <dgm:cxn modelId="{A8FFEC67-7496-4E8E-A5E9-BFFA7F5660CC}" type="presOf" srcId="{BC861383-B51F-4AB3-8158-57BB542C8C01}" destId="{07CD1C80-C5FF-400B-A86D-A441CFF41116}" srcOrd="1" destOrd="0" presId="urn:microsoft.com/office/officeart/2008/layout/HorizontalMultiLevelHierarchy"/>
    <dgm:cxn modelId="{67D5214E-13EA-4D8B-A1F9-C4413B8CFE7E}" type="presOf" srcId="{277108D3-8C87-4D7E-AA3A-F0D4C3367166}" destId="{EF895BAA-B561-41E9-9BE9-04DCAB395103}" srcOrd="0" destOrd="0" presId="urn:microsoft.com/office/officeart/2008/layout/HorizontalMultiLevelHierarchy"/>
    <dgm:cxn modelId="{E8A60D7D-4420-4879-AD05-FEA1841EE3D1}" type="presOf" srcId="{BAC5CFE4-CF3A-4AF4-A26B-9A079E5AEEF3}" destId="{76D7B5AF-C229-4C87-B2CB-258D623A932B}" srcOrd="0" destOrd="0" presId="urn:microsoft.com/office/officeart/2008/layout/HorizontalMultiLevelHierarchy"/>
    <dgm:cxn modelId="{57254B8A-DFCA-4220-90BC-19DB74A7F993}" type="presOf" srcId="{71E3C8E6-C3D2-4B08-9534-A0D7528F5D53}" destId="{63C279D0-639A-42E0-AC10-03C630227F98}" srcOrd="0" destOrd="0" presId="urn:microsoft.com/office/officeart/2008/layout/HorizontalMultiLevelHierarchy"/>
    <dgm:cxn modelId="{0091E18A-905E-4004-94D9-7CFAE95389DA}" type="presOf" srcId="{23B19DBE-C84C-48B5-A598-43BF45B0FBCF}" destId="{49861A32-FDA1-42B6-8FC5-612AFF17D3D7}" srcOrd="0" destOrd="0" presId="urn:microsoft.com/office/officeart/2008/layout/HorizontalMultiLevelHierarchy"/>
    <dgm:cxn modelId="{ECE06DB2-96DD-4BDF-9991-D7A4AA899F3A}" srcId="{BAC5CFE4-CF3A-4AF4-A26B-9A079E5AEEF3}" destId="{8E01AB75-E7F0-49C9-B9AD-9229D4191F97}" srcOrd="2" destOrd="0" parTransId="{277108D3-8C87-4D7E-AA3A-F0D4C3367166}" sibTransId="{51A089CC-C646-4AED-A0D2-B97629002E88}"/>
    <dgm:cxn modelId="{99521ECA-88D5-43FC-A773-6BF312441B3E}" type="presOf" srcId="{98D31BA0-2671-439E-A74B-DF0E6D25822A}" destId="{0CFD1846-1686-4CE9-BDD8-94E6A3910221}" srcOrd="1" destOrd="0" presId="urn:microsoft.com/office/officeart/2008/layout/HorizontalMultiLevelHierarchy"/>
    <dgm:cxn modelId="{BA57AFD9-86FF-4DE7-BAD6-D1CF896668BB}" srcId="{BAC5CFE4-CF3A-4AF4-A26B-9A079E5AEEF3}" destId="{6B189914-73A6-4AB7-8408-D0D39922E916}" srcOrd="1" destOrd="0" parTransId="{98D31BA0-2671-439E-A74B-DF0E6D25822A}" sibTransId="{13D11210-94CC-4F17-AE46-521AAAF341A2}"/>
    <dgm:cxn modelId="{D4283CED-C2F8-410E-B050-7CBD5C05356F}" srcId="{23B19DBE-C84C-48B5-A598-43BF45B0FBCF}" destId="{BAC5CFE4-CF3A-4AF4-A26B-9A079E5AEEF3}" srcOrd="0" destOrd="0" parTransId="{E366AF4F-D15A-4C5B-82C9-BFD62536E3D7}" sibTransId="{220E2F08-591A-4630-924A-85E239B763AE}"/>
    <dgm:cxn modelId="{49D37CF5-713F-434E-804B-AF25D2EFA344}" srcId="{BAC5CFE4-CF3A-4AF4-A26B-9A079E5AEEF3}" destId="{71E3C8E6-C3D2-4B08-9534-A0D7528F5D53}" srcOrd="0" destOrd="0" parTransId="{BC861383-B51F-4AB3-8158-57BB542C8C01}" sibTransId="{38FBAE02-EA38-4DC4-9D47-6D69E97441B7}"/>
    <dgm:cxn modelId="{A3E616FC-0B3F-4EC3-9B8A-05464AF56527}" type="presOf" srcId="{277108D3-8C87-4D7E-AA3A-F0D4C3367166}" destId="{57346BBA-F254-4596-BDF3-4C97C1E16F65}" srcOrd="1" destOrd="0" presId="urn:microsoft.com/office/officeart/2008/layout/HorizontalMultiLevelHierarchy"/>
    <dgm:cxn modelId="{332D5E26-2ABB-48A9-B406-E346EFFEB1B3}" type="presParOf" srcId="{49861A32-FDA1-42B6-8FC5-612AFF17D3D7}" destId="{7BCD7D28-56F4-4D59-B8F6-9A493E60BD9A}" srcOrd="0" destOrd="0" presId="urn:microsoft.com/office/officeart/2008/layout/HorizontalMultiLevelHierarchy"/>
    <dgm:cxn modelId="{7FA1E9CC-EB01-4172-A372-32D902C9A57E}" type="presParOf" srcId="{7BCD7D28-56F4-4D59-B8F6-9A493E60BD9A}" destId="{76D7B5AF-C229-4C87-B2CB-258D623A932B}" srcOrd="0" destOrd="0" presId="urn:microsoft.com/office/officeart/2008/layout/HorizontalMultiLevelHierarchy"/>
    <dgm:cxn modelId="{9715809C-0084-48BD-9A3C-769EA94BA972}" type="presParOf" srcId="{7BCD7D28-56F4-4D59-B8F6-9A493E60BD9A}" destId="{DC52B2AA-AB45-4872-BF0F-D99D87B61E9E}" srcOrd="1" destOrd="0" presId="urn:microsoft.com/office/officeart/2008/layout/HorizontalMultiLevelHierarchy"/>
    <dgm:cxn modelId="{674B13EC-40C8-4CD3-AB7A-BD76ADC5BC60}" type="presParOf" srcId="{DC52B2AA-AB45-4872-BF0F-D99D87B61E9E}" destId="{72C945AC-440C-4A2C-B6A5-909630FBFFC0}" srcOrd="0" destOrd="0" presId="urn:microsoft.com/office/officeart/2008/layout/HorizontalMultiLevelHierarchy"/>
    <dgm:cxn modelId="{E93F2C9B-66B6-4A8D-8B9B-DEF6A2F2D9AD}" type="presParOf" srcId="{72C945AC-440C-4A2C-B6A5-909630FBFFC0}" destId="{07CD1C80-C5FF-400B-A86D-A441CFF41116}" srcOrd="0" destOrd="0" presId="urn:microsoft.com/office/officeart/2008/layout/HorizontalMultiLevelHierarchy"/>
    <dgm:cxn modelId="{7F1F5C3E-4F45-4F5B-ABDB-6E0E4C49D367}" type="presParOf" srcId="{DC52B2AA-AB45-4872-BF0F-D99D87B61E9E}" destId="{888E8AFC-E1E8-4B89-B5C0-6509F387490C}" srcOrd="1" destOrd="0" presId="urn:microsoft.com/office/officeart/2008/layout/HorizontalMultiLevelHierarchy"/>
    <dgm:cxn modelId="{E022A0DE-4C1E-4229-AB68-9CA6CB1342DA}" type="presParOf" srcId="{888E8AFC-E1E8-4B89-B5C0-6509F387490C}" destId="{63C279D0-639A-42E0-AC10-03C630227F98}" srcOrd="0" destOrd="0" presId="urn:microsoft.com/office/officeart/2008/layout/HorizontalMultiLevelHierarchy"/>
    <dgm:cxn modelId="{C1FEB222-0047-44DF-9F65-EA3E1C50AFEB}" type="presParOf" srcId="{888E8AFC-E1E8-4B89-B5C0-6509F387490C}" destId="{B41AFE8C-0B14-44BC-B607-D98F646D5A5C}" srcOrd="1" destOrd="0" presId="urn:microsoft.com/office/officeart/2008/layout/HorizontalMultiLevelHierarchy"/>
    <dgm:cxn modelId="{8165523D-1CC9-4857-83FF-349B9FB025F4}" type="presParOf" srcId="{DC52B2AA-AB45-4872-BF0F-D99D87B61E9E}" destId="{82C2BB14-1F6E-403C-9F55-886F7EA54A28}" srcOrd="2" destOrd="0" presId="urn:microsoft.com/office/officeart/2008/layout/HorizontalMultiLevelHierarchy"/>
    <dgm:cxn modelId="{4577BC55-9060-4686-A217-8AD63327E76E}" type="presParOf" srcId="{82C2BB14-1F6E-403C-9F55-886F7EA54A28}" destId="{0CFD1846-1686-4CE9-BDD8-94E6A3910221}" srcOrd="0" destOrd="0" presId="urn:microsoft.com/office/officeart/2008/layout/HorizontalMultiLevelHierarchy"/>
    <dgm:cxn modelId="{C6056FBD-1B39-41EA-83F9-2643C4E0ED7B}" type="presParOf" srcId="{DC52B2AA-AB45-4872-BF0F-D99D87B61E9E}" destId="{DFCC4F55-A105-4A58-8264-831A0A4267D1}" srcOrd="3" destOrd="0" presId="urn:microsoft.com/office/officeart/2008/layout/HorizontalMultiLevelHierarchy"/>
    <dgm:cxn modelId="{4C883A18-B9EF-4812-B43E-D912BC6B3923}" type="presParOf" srcId="{DFCC4F55-A105-4A58-8264-831A0A4267D1}" destId="{AC4986F7-2380-4012-9DBC-8BAA64FE0E5F}" srcOrd="0" destOrd="0" presId="urn:microsoft.com/office/officeart/2008/layout/HorizontalMultiLevelHierarchy"/>
    <dgm:cxn modelId="{754C752E-0285-46DB-9853-EC5838D7DC92}" type="presParOf" srcId="{DFCC4F55-A105-4A58-8264-831A0A4267D1}" destId="{F4DB4369-128F-4A88-8947-41A6C535BCC9}" srcOrd="1" destOrd="0" presId="urn:microsoft.com/office/officeart/2008/layout/HorizontalMultiLevelHierarchy"/>
    <dgm:cxn modelId="{E1899470-E2F7-41F3-AB52-DDE36AF0BFEC}" type="presParOf" srcId="{DC52B2AA-AB45-4872-BF0F-D99D87B61E9E}" destId="{EF895BAA-B561-41E9-9BE9-04DCAB395103}" srcOrd="4" destOrd="0" presId="urn:microsoft.com/office/officeart/2008/layout/HorizontalMultiLevelHierarchy"/>
    <dgm:cxn modelId="{918EC176-9103-4682-B0C0-B482285E8E4F}" type="presParOf" srcId="{EF895BAA-B561-41E9-9BE9-04DCAB395103}" destId="{57346BBA-F254-4596-BDF3-4C97C1E16F65}" srcOrd="0" destOrd="0" presId="urn:microsoft.com/office/officeart/2008/layout/HorizontalMultiLevelHierarchy"/>
    <dgm:cxn modelId="{8442C57A-AEF9-4AC3-9511-69E8FAB71AE8}" type="presParOf" srcId="{DC52B2AA-AB45-4872-BF0F-D99D87B61E9E}" destId="{02246B32-175C-4E07-93C5-E1C1B013F7E4}" srcOrd="5" destOrd="0" presId="urn:microsoft.com/office/officeart/2008/layout/HorizontalMultiLevelHierarchy"/>
    <dgm:cxn modelId="{82809541-FCD1-4E98-91D1-CB967E3D7983}" type="presParOf" srcId="{02246B32-175C-4E07-93C5-E1C1B013F7E4}" destId="{D00EEEF5-8040-4E39-896E-DE8E121385DD}" srcOrd="0" destOrd="0" presId="urn:microsoft.com/office/officeart/2008/layout/HorizontalMultiLevelHierarchy"/>
    <dgm:cxn modelId="{3EDE6CC3-76D4-4CD3-A9F2-4079DA375C59}" type="presParOf" srcId="{02246B32-175C-4E07-93C5-E1C1B013F7E4}" destId="{80A5C67B-94DB-455B-8CFA-7411E0961E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19DBE-C84C-48B5-A598-43BF45B0FBCF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BAC5CFE4-CF3A-4AF4-A26B-9A079E5AEEF3}">
      <dgm:prSet phldrT="[Tes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b="1" dirty="0"/>
            <a:t>Supporto al Team chirurgico</a:t>
          </a:r>
          <a:endParaRPr lang="it-IT" dirty="0"/>
        </a:p>
      </dgm:t>
    </dgm:pt>
    <dgm:pt modelId="{E366AF4F-D15A-4C5B-82C9-BFD62536E3D7}" type="parTrans" cxnId="{D4283CED-C2F8-410E-B050-7CBD5C05356F}">
      <dgm:prSet/>
      <dgm:spPr/>
      <dgm:t>
        <a:bodyPr/>
        <a:lstStyle/>
        <a:p>
          <a:endParaRPr lang="it-IT"/>
        </a:p>
      </dgm:t>
    </dgm:pt>
    <dgm:pt modelId="{220E2F08-591A-4630-924A-85E239B763AE}" type="sibTrans" cxnId="{D4283CED-C2F8-410E-B050-7CBD5C05356F}">
      <dgm:prSet/>
      <dgm:spPr/>
      <dgm:t>
        <a:bodyPr/>
        <a:lstStyle/>
        <a:p>
          <a:endParaRPr lang="it-IT"/>
        </a:p>
      </dgm:t>
    </dgm:pt>
    <dgm:pt modelId="{71E3C8E6-C3D2-4B08-9534-A0D7528F5D53}">
      <dgm:prSet phldrT="[Testo]"/>
      <dgm:spPr/>
      <dgm:t>
        <a:bodyPr/>
        <a:lstStyle/>
        <a:p>
          <a:r>
            <a:rPr lang="it-IT" dirty="0"/>
            <a:t>Processi operativi nel blocco operatorio</a:t>
          </a:r>
        </a:p>
      </dgm:t>
    </dgm:pt>
    <dgm:pt modelId="{BC861383-B51F-4AB3-8158-57BB542C8C01}" type="parTrans" cxnId="{49D37CF5-713F-434E-804B-AF25D2EFA344}">
      <dgm:prSet/>
      <dgm:spPr/>
      <dgm:t>
        <a:bodyPr/>
        <a:lstStyle/>
        <a:p>
          <a:endParaRPr lang="it-IT"/>
        </a:p>
      </dgm:t>
    </dgm:pt>
    <dgm:pt modelId="{38FBAE02-EA38-4DC4-9D47-6D69E97441B7}" type="sibTrans" cxnId="{49D37CF5-713F-434E-804B-AF25D2EFA344}">
      <dgm:prSet/>
      <dgm:spPr/>
      <dgm:t>
        <a:bodyPr/>
        <a:lstStyle/>
        <a:p>
          <a:endParaRPr lang="it-IT"/>
        </a:p>
      </dgm:t>
    </dgm:pt>
    <dgm:pt modelId="{6B189914-73A6-4AB7-8408-D0D39922E916}">
      <dgm:prSet phldrT="[Testo]"/>
      <dgm:spPr/>
      <dgm:t>
        <a:bodyPr/>
        <a:lstStyle/>
        <a:p>
          <a:r>
            <a:rPr lang="it-IT" dirty="0"/>
            <a:t>Gestione del team</a:t>
          </a:r>
        </a:p>
      </dgm:t>
    </dgm:pt>
    <dgm:pt modelId="{98D31BA0-2671-439E-A74B-DF0E6D25822A}" type="parTrans" cxnId="{BA57AFD9-86FF-4DE7-BAD6-D1CF896668BB}">
      <dgm:prSet/>
      <dgm:spPr/>
      <dgm:t>
        <a:bodyPr/>
        <a:lstStyle/>
        <a:p>
          <a:endParaRPr lang="it-IT"/>
        </a:p>
      </dgm:t>
    </dgm:pt>
    <dgm:pt modelId="{13D11210-94CC-4F17-AE46-521AAAF341A2}" type="sibTrans" cxnId="{BA57AFD9-86FF-4DE7-BAD6-D1CF896668BB}">
      <dgm:prSet/>
      <dgm:spPr/>
      <dgm:t>
        <a:bodyPr/>
        <a:lstStyle/>
        <a:p>
          <a:endParaRPr lang="it-IT"/>
        </a:p>
      </dgm:t>
    </dgm:pt>
    <dgm:pt modelId="{8E01AB75-E7F0-49C9-B9AD-9229D4191F97}">
      <dgm:prSet phldrT="[Testo]"/>
      <dgm:spPr/>
      <dgm:t>
        <a:bodyPr/>
        <a:lstStyle/>
        <a:p>
          <a:r>
            <a:rPr lang="it-IT" dirty="0"/>
            <a:t>Training e Formazione</a:t>
          </a:r>
        </a:p>
      </dgm:t>
    </dgm:pt>
    <dgm:pt modelId="{277108D3-8C87-4D7E-AA3A-F0D4C3367166}" type="parTrans" cxnId="{ECE06DB2-96DD-4BDF-9991-D7A4AA899F3A}">
      <dgm:prSet/>
      <dgm:spPr/>
      <dgm:t>
        <a:bodyPr/>
        <a:lstStyle/>
        <a:p>
          <a:endParaRPr lang="it-IT"/>
        </a:p>
      </dgm:t>
    </dgm:pt>
    <dgm:pt modelId="{51A089CC-C646-4AED-A0D2-B97629002E88}" type="sibTrans" cxnId="{ECE06DB2-96DD-4BDF-9991-D7A4AA899F3A}">
      <dgm:prSet/>
      <dgm:spPr/>
      <dgm:t>
        <a:bodyPr/>
        <a:lstStyle/>
        <a:p>
          <a:endParaRPr lang="it-IT"/>
        </a:p>
      </dgm:t>
    </dgm:pt>
    <dgm:pt modelId="{49861A32-FDA1-42B6-8FC5-612AFF17D3D7}" type="pres">
      <dgm:prSet presAssocID="{23B19DBE-C84C-48B5-A598-43BF45B0FB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CD7D28-56F4-4D59-B8F6-9A493E60BD9A}" type="pres">
      <dgm:prSet presAssocID="{BAC5CFE4-CF3A-4AF4-A26B-9A079E5AEEF3}" presName="root1" presStyleCnt="0"/>
      <dgm:spPr/>
    </dgm:pt>
    <dgm:pt modelId="{76D7B5AF-C229-4C87-B2CB-258D623A932B}" type="pres">
      <dgm:prSet presAssocID="{BAC5CFE4-CF3A-4AF4-A26B-9A079E5AEEF3}" presName="LevelOneTextNode" presStyleLbl="node0" presStyleIdx="0" presStyleCnt="1">
        <dgm:presLayoutVars>
          <dgm:chPref val="3"/>
        </dgm:presLayoutVars>
      </dgm:prSet>
      <dgm:spPr/>
    </dgm:pt>
    <dgm:pt modelId="{DC52B2AA-AB45-4872-BF0F-D99D87B61E9E}" type="pres">
      <dgm:prSet presAssocID="{BAC5CFE4-CF3A-4AF4-A26B-9A079E5AEEF3}" presName="level2hierChild" presStyleCnt="0"/>
      <dgm:spPr/>
    </dgm:pt>
    <dgm:pt modelId="{72C945AC-440C-4A2C-B6A5-909630FBFFC0}" type="pres">
      <dgm:prSet presAssocID="{BC861383-B51F-4AB3-8158-57BB542C8C01}" presName="conn2-1" presStyleLbl="parChTrans1D2" presStyleIdx="0" presStyleCnt="3"/>
      <dgm:spPr/>
    </dgm:pt>
    <dgm:pt modelId="{07CD1C80-C5FF-400B-A86D-A441CFF41116}" type="pres">
      <dgm:prSet presAssocID="{BC861383-B51F-4AB3-8158-57BB542C8C01}" presName="connTx" presStyleLbl="parChTrans1D2" presStyleIdx="0" presStyleCnt="3"/>
      <dgm:spPr/>
    </dgm:pt>
    <dgm:pt modelId="{888E8AFC-E1E8-4B89-B5C0-6509F387490C}" type="pres">
      <dgm:prSet presAssocID="{71E3C8E6-C3D2-4B08-9534-A0D7528F5D53}" presName="root2" presStyleCnt="0"/>
      <dgm:spPr/>
    </dgm:pt>
    <dgm:pt modelId="{63C279D0-639A-42E0-AC10-03C630227F98}" type="pres">
      <dgm:prSet presAssocID="{71E3C8E6-C3D2-4B08-9534-A0D7528F5D53}" presName="LevelTwoTextNode" presStyleLbl="node2" presStyleIdx="0" presStyleCnt="3">
        <dgm:presLayoutVars>
          <dgm:chPref val="3"/>
        </dgm:presLayoutVars>
      </dgm:prSet>
      <dgm:spPr/>
    </dgm:pt>
    <dgm:pt modelId="{B41AFE8C-0B14-44BC-B607-D98F646D5A5C}" type="pres">
      <dgm:prSet presAssocID="{71E3C8E6-C3D2-4B08-9534-A0D7528F5D53}" presName="level3hierChild" presStyleCnt="0"/>
      <dgm:spPr/>
    </dgm:pt>
    <dgm:pt modelId="{82C2BB14-1F6E-403C-9F55-886F7EA54A28}" type="pres">
      <dgm:prSet presAssocID="{98D31BA0-2671-439E-A74B-DF0E6D25822A}" presName="conn2-1" presStyleLbl="parChTrans1D2" presStyleIdx="1" presStyleCnt="3"/>
      <dgm:spPr/>
    </dgm:pt>
    <dgm:pt modelId="{0CFD1846-1686-4CE9-BDD8-94E6A3910221}" type="pres">
      <dgm:prSet presAssocID="{98D31BA0-2671-439E-A74B-DF0E6D25822A}" presName="connTx" presStyleLbl="parChTrans1D2" presStyleIdx="1" presStyleCnt="3"/>
      <dgm:spPr/>
    </dgm:pt>
    <dgm:pt modelId="{DFCC4F55-A105-4A58-8264-831A0A4267D1}" type="pres">
      <dgm:prSet presAssocID="{6B189914-73A6-4AB7-8408-D0D39922E916}" presName="root2" presStyleCnt="0"/>
      <dgm:spPr/>
    </dgm:pt>
    <dgm:pt modelId="{AC4986F7-2380-4012-9DBC-8BAA64FE0E5F}" type="pres">
      <dgm:prSet presAssocID="{6B189914-73A6-4AB7-8408-D0D39922E916}" presName="LevelTwoTextNode" presStyleLbl="node2" presStyleIdx="1" presStyleCnt="3">
        <dgm:presLayoutVars>
          <dgm:chPref val="3"/>
        </dgm:presLayoutVars>
      </dgm:prSet>
      <dgm:spPr/>
    </dgm:pt>
    <dgm:pt modelId="{F4DB4369-128F-4A88-8947-41A6C535BCC9}" type="pres">
      <dgm:prSet presAssocID="{6B189914-73A6-4AB7-8408-D0D39922E916}" presName="level3hierChild" presStyleCnt="0"/>
      <dgm:spPr/>
    </dgm:pt>
    <dgm:pt modelId="{EF895BAA-B561-41E9-9BE9-04DCAB395103}" type="pres">
      <dgm:prSet presAssocID="{277108D3-8C87-4D7E-AA3A-F0D4C3367166}" presName="conn2-1" presStyleLbl="parChTrans1D2" presStyleIdx="2" presStyleCnt="3"/>
      <dgm:spPr/>
    </dgm:pt>
    <dgm:pt modelId="{57346BBA-F254-4596-BDF3-4C97C1E16F65}" type="pres">
      <dgm:prSet presAssocID="{277108D3-8C87-4D7E-AA3A-F0D4C3367166}" presName="connTx" presStyleLbl="parChTrans1D2" presStyleIdx="2" presStyleCnt="3"/>
      <dgm:spPr/>
    </dgm:pt>
    <dgm:pt modelId="{02246B32-175C-4E07-93C5-E1C1B013F7E4}" type="pres">
      <dgm:prSet presAssocID="{8E01AB75-E7F0-49C9-B9AD-9229D4191F97}" presName="root2" presStyleCnt="0"/>
      <dgm:spPr/>
    </dgm:pt>
    <dgm:pt modelId="{D00EEEF5-8040-4E39-896E-DE8E121385DD}" type="pres">
      <dgm:prSet presAssocID="{8E01AB75-E7F0-49C9-B9AD-9229D4191F97}" presName="LevelTwoTextNode" presStyleLbl="node2" presStyleIdx="2" presStyleCnt="3">
        <dgm:presLayoutVars>
          <dgm:chPref val="3"/>
        </dgm:presLayoutVars>
      </dgm:prSet>
      <dgm:spPr/>
    </dgm:pt>
    <dgm:pt modelId="{80A5C67B-94DB-455B-8CFA-7411E0961E2E}" type="pres">
      <dgm:prSet presAssocID="{8E01AB75-E7F0-49C9-B9AD-9229D4191F97}" presName="level3hierChild" presStyleCnt="0"/>
      <dgm:spPr/>
    </dgm:pt>
  </dgm:ptLst>
  <dgm:cxnLst>
    <dgm:cxn modelId="{0D37FA21-71EB-436C-9A61-16B81776AEEE}" type="presOf" srcId="{BC861383-B51F-4AB3-8158-57BB542C8C01}" destId="{72C945AC-440C-4A2C-B6A5-909630FBFFC0}" srcOrd="0" destOrd="0" presId="urn:microsoft.com/office/officeart/2008/layout/HorizontalMultiLevelHierarchy"/>
    <dgm:cxn modelId="{8455D725-4741-4B48-BC79-C8F6BE0ABED2}" type="presOf" srcId="{8E01AB75-E7F0-49C9-B9AD-9229D4191F97}" destId="{D00EEEF5-8040-4E39-896E-DE8E121385DD}" srcOrd="0" destOrd="0" presId="urn:microsoft.com/office/officeart/2008/layout/HorizontalMultiLevelHierarchy"/>
    <dgm:cxn modelId="{93BFD73A-7F36-4A24-9086-200B1062C50E}" type="presOf" srcId="{6B189914-73A6-4AB7-8408-D0D39922E916}" destId="{AC4986F7-2380-4012-9DBC-8BAA64FE0E5F}" srcOrd="0" destOrd="0" presId="urn:microsoft.com/office/officeart/2008/layout/HorizontalMultiLevelHierarchy"/>
    <dgm:cxn modelId="{B1139D60-9BDB-4E96-8072-ED91DCB219B6}" type="presOf" srcId="{98D31BA0-2671-439E-A74B-DF0E6D25822A}" destId="{82C2BB14-1F6E-403C-9F55-886F7EA54A28}" srcOrd="0" destOrd="0" presId="urn:microsoft.com/office/officeart/2008/layout/HorizontalMultiLevelHierarchy"/>
    <dgm:cxn modelId="{A8FFEC67-7496-4E8E-A5E9-BFFA7F5660CC}" type="presOf" srcId="{BC861383-B51F-4AB3-8158-57BB542C8C01}" destId="{07CD1C80-C5FF-400B-A86D-A441CFF41116}" srcOrd="1" destOrd="0" presId="urn:microsoft.com/office/officeart/2008/layout/HorizontalMultiLevelHierarchy"/>
    <dgm:cxn modelId="{67D5214E-13EA-4D8B-A1F9-C4413B8CFE7E}" type="presOf" srcId="{277108D3-8C87-4D7E-AA3A-F0D4C3367166}" destId="{EF895BAA-B561-41E9-9BE9-04DCAB395103}" srcOrd="0" destOrd="0" presId="urn:microsoft.com/office/officeart/2008/layout/HorizontalMultiLevelHierarchy"/>
    <dgm:cxn modelId="{E8A60D7D-4420-4879-AD05-FEA1841EE3D1}" type="presOf" srcId="{BAC5CFE4-CF3A-4AF4-A26B-9A079E5AEEF3}" destId="{76D7B5AF-C229-4C87-B2CB-258D623A932B}" srcOrd="0" destOrd="0" presId="urn:microsoft.com/office/officeart/2008/layout/HorizontalMultiLevelHierarchy"/>
    <dgm:cxn modelId="{57254B8A-DFCA-4220-90BC-19DB74A7F993}" type="presOf" srcId="{71E3C8E6-C3D2-4B08-9534-A0D7528F5D53}" destId="{63C279D0-639A-42E0-AC10-03C630227F98}" srcOrd="0" destOrd="0" presId="urn:microsoft.com/office/officeart/2008/layout/HorizontalMultiLevelHierarchy"/>
    <dgm:cxn modelId="{0091E18A-905E-4004-94D9-7CFAE95389DA}" type="presOf" srcId="{23B19DBE-C84C-48B5-A598-43BF45B0FBCF}" destId="{49861A32-FDA1-42B6-8FC5-612AFF17D3D7}" srcOrd="0" destOrd="0" presId="urn:microsoft.com/office/officeart/2008/layout/HorizontalMultiLevelHierarchy"/>
    <dgm:cxn modelId="{ECE06DB2-96DD-4BDF-9991-D7A4AA899F3A}" srcId="{BAC5CFE4-CF3A-4AF4-A26B-9A079E5AEEF3}" destId="{8E01AB75-E7F0-49C9-B9AD-9229D4191F97}" srcOrd="2" destOrd="0" parTransId="{277108D3-8C87-4D7E-AA3A-F0D4C3367166}" sibTransId="{51A089CC-C646-4AED-A0D2-B97629002E88}"/>
    <dgm:cxn modelId="{99521ECA-88D5-43FC-A773-6BF312441B3E}" type="presOf" srcId="{98D31BA0-2671-439E-A74B-DF0E6D25822A}" destId="{0CFD1846-1686-4CE9-BDD8-94E6A3910221}" srcOrd="1" destOrd="0" presId="urn:microsoft.com/office/officeart/2008/layout/HorizontalMultiLevelHierarchy"/>
    <dgm:cxn modelId="{BA57AFD9-86FF-4DE7-BAD6-D1CF896668BB}" srcId="{BAC5CFE4-CF3A-4AF4-A26B-9A079E5AEEF3}" destId="{6B189914-73A6-4AB7-8408-D0D39922E916}" srcOrd="1" destOrd="0" parTransId="{98D31BA0-2671-439E-A74B-DF0E6D25822A}" sibTransId="{13D11210-94CC-4F17-AE46-521AAAF341A2}"/>
    <dgm:cxn modelId="{D4283CED-C2F8-410E-B050-7CBD5C05356F}" srcId="{23B19DBE-C84C-48B5-A598-43BF45B0FBCF}" destId="{BAC5CFE4-CF3A-4AF4-A26B-9A079E5AEEF3}" srcOrd="0" destOrd="0" parTransId="{E366AF4F-D15A-4C5B-82C9-BFD62536E3D7}" sibTransId="{220E2F08-591A-4630-924A-85E239B763AE}"/>
    <dgm:cxn modelId="{49D37CF5-713F-434E-804B-AF25D2EFA344}" srcId="{BAC5CFE4-CF3A-4AF4-A26B-9A079E5AEEF3}" destId="{71E3C8E6-C3D2-4B08-9534-A0D7528F5D53}" srcOrd="0" destOrd="0" parTransId="{BC861383-B51F-4AB3-8158-57BB542C8C01}" sibTransId="{38FBAE02-EA38-4DC4-9D47-6D69E97441B7}"/>
    <dgm:cxn modelId="{A3E616FC-0B3F-4EC3-9B8A-05464AF56527}" type="presOf" srcId="{277108D3-8C87-4D7E-AA3A-F0D4C3367166}" destId="{57346BBA-F254-4596-BDF3-4C97C1E16F65}" srcOrd="1" destOrd="0" presId="urn:microsoft.com/office/officeart/2008/layout/HorizontalMultiLevelHierarchy"/>
    <dgm:cxn modelId="{332D5E26-2ABB-48A9-B406-E346EFFEB1B3}" type="presParOf" srcId="{49861A32-FDA1-42B6-8FC5-612AFF17D3D7}" destId="{7BCD7D28-56F4-4D59-B8F6-9A493E60BD9A}" srcOrd="0" destOrd="0" presId="urn:microsoft.com/office/officeart/2008/layout/HorizontalMultiLevelHierarchy"/>
    <dgm:cxn modelId="{7FA1E9CC-EB01-4172-A372-32D902C9A57E}" type="presParOf" srcId="{7BCD7D28-56F4-4D59-B8F6-9A493E60BD9A}" destId="{76D7B5AF-C229-4C87-B2CB-258D623A932B}" srcOrd="0" destOrd="0" presId="urn:microsoft.com/office/officeart/2008/layout/HorizontalMultiLevelHierarchy"/>
    <dgm:cxn modelId="{9715809C-0084-48BD-9A3C-769EA94BA972}" type="presParOf" srcId="{7BCD7D28-56F4-4D59-B8F6-9A493E60BD9A}" destId="{DC52B2AA-AB45-4872-BF0F-D99D87B61E9E}" srcOrd="1" destOrd="0" presId="urn:microsoft.com/office/officeart/2008/layout/HorizontalMultiLevelHierarchy"/>
    <dgm:cxn modelId="{674B13EC-40C8-4CD3-AB7A-BD76ADC5BC60}" type="presParOf" srcId="{DC52B2AA-AB45-4872-BF0F-D99D87B61E9E}" destId="{72C945AC-440C-4A2C-B6A5-909630FBFFC0}" srcOrd="0" destOrd="0" presId="urn:microsoft.com/office/officeart/2008/layout/HorizontalMultiLevelHierarchy"/>
    <dgm:cxn modelId="{E93F2C9B-66B6-4A8D-8B9B-DEF6A2F2D9AD}" type="presParOf" srcId="{72C945AC-440C-4A2C-B6A5-909630FBFFC0}" destId="{07CD1C80-C5FF-400B-A86D-A441CFF41116}" srcOrd="0" destOrd="0" presId="urn:microsoft.com/office/officeart/2008/layout/HorizontalMultiLevelHierarchy"/>
    <dgm:cxn modelId="{7F1F5C3E-4F45-4F5B-ABDB-6E0E4C49D367}" type="presParOf" srcId="{DC52B2AA-AB45-4872-BF0F-D99D87B61E9E}" destId="{888E8AFC-E1E8-4B89-B5C0-6509F387490C}" srcOrd="1" destOrd="0" presId="urn:microsoft.com/office/officeart/2008/layout/HorizontalMultiLevelHierarchy"/>
    <dgm:cxn modelId="{E022A0DE-4C1E-4229-AB68-9CA6CB1342DA}" type="presParOf" srcId="{888E8AFC-E1E8-4B89-B5C0-6509F387490C}" destId="{63C279D0-639A-42E0-AC10-03C630227F98}" srcOrd="0" destOrd="0" presId="urn:microsoft.com/office/officeart/2008/layout/HorizontalMultiLevelHierarchy"/>
    <dgm:cxn modelId="{C1FEB222-0047-44DF-9F65-EA3E1C50AFEB}" type="presParOf" srcId="{888E8AFC-E1E8-4B89-B5C0-6509F387490C}" destId="{B41AFE8C-0B14-44BC-B607-D98F646D5A5C}" srcOrd="1" destOrd="0" presId="urn:microsoft.com/office/officeart/2008/layout/HorizontalMultiLevelHierarchy"/>
    <dgm:cxn modelId="{8165523D-1CC9-4857-83FF-349B9FB025F4}" type="presParOf" srcId="{DC52B2AA-AB45-4872-BF0F-D99D87B61E9E}" destId="{82C2BB14-1F6E-403C-9F55-886F7EA54A28}" srcOrd="2" destOrd="0" presId="urn:microsoft.com/office/officeart/2008/layout/HorizontalMultiLevelHierarchy"/>
    <dgm:cxn modelId="{4577BC55-9060-4686-A217-8AD63327E76E}" type="presParOf" srcId="{82C2BB14-1F6E-403C-9F55-886F7EA54A28}" destId="{0CFD1846-1686-4CE9-BDD8-94E6A3910221}" srcOrd="0" destOrd="0" presId="urn:microsoft.com/office/officeart/2008/layout/HorizontalMultiLevelHierarchy"/>
    <dgm:cxn modelId="{C6056FBD-1B39-41EA-83F9-2643C4E0ED7B}" type="presParOf" srcId="{DC52B2AA-AB45-4872-BF0F-D99D87B61E9E}" destId="{DFCC4F55-A105-4A58-8264-831A0A4267D1}" srcOrd="3" destOrd="0" presId="urn:microsoft.com/office/officeart/2008/layout/HorizontalMultiLevelHierarchy"/>
    <dgm:cxn modelId="{4C883A18-B9EF-4812-B43E-D912BC6B3923}" type="presParOf" srcId="{DFCC4F55-A105-4A58-8264-831A0A4267D1}" destId="{AC4986F7-2380-4012-9DBC-8BAA64FE0E5F}" srcOrd="0" destOrd="0" presId="urn:microsoft.com/office/officeart/2008/layout/HorizontalMultiLevelHierarchy"/>
    <dgm:cxn modelId="{754C752E-0285-46DB-9853-EC5838D7DC92}" type="presParOf" srcId="{DFCC4F55-A105-4A58-8264-831A0A4267D1}" destId="{F4DB4369-128F-4A88-8947-41A6C535BCC9}" srcOrd="1" destOrd="0" presId="urn:microsoft.com/office/officeart/2008/layout/HorizontalMultiLevelHierarchy"/>
    <dgm:cxn modelId="{E1899470-E2F7-41F3-AB52-DDE36AF0BFEC}" type="presParOf" srcId="{DC52B2AA-AB45-4872-BF0F-D99D87B61E9E}" destId="{EF895BAA-B561-41E9-9BE9-04DCAB395103}" srcOrd="4" destOrd="0" presId="urn:microsoft.com/office/officeart/2008/layout/HorizontalMultiLevelHierarchy"/>
    <dgm:cxn modelId="{918EC176-9103-4682-B0C0-B482285E8E4F}" type="presParOf" srcId="{EF895BAA-B561-41E9-9BE9-04DCAB395103}" destId="{57346BBA-F254-4596-BDF3-4C97C1E16F65}" srcOrd="0" destOrd="0" presId="urn:microsoft.com/office/officeart/2008/layout/HorizontalMultiLevelHierarchy"/>
    <dgm:cxn modelId="{8442C57A-AEF9-4AC3-9511-69E8FAB71AE8}" type="presParOf" srcId="{DC52B2AA-AB45-4872-BF0F-D99D87B61E9E}" destId="{02246B32-175C-4E07-93C5-E1C1B013F7E4}" srcOrd="5" destOrd="0" presId="urn:microsoft.com/office/officeart/2008/layout/HorizontalMultiLevelHierarchy"/>
    <dgm:cxn modelId="{82809541-FCD1-4E98-91D1-CB967E3D7983}" type="presParOf" srcId="{02246B32-175C-4E07-93C5-E1C1B013F7E4}" destId="{D00EEEF5-8040-4E39-896E-DE8E121385DD}" srcOrd="0" destOrd="0" presId="urn:microsoft.com/office/officeart/2008/layout/HorizontalMultiLevelHierarchy"/>
    <dgm:cxn modelId="{3EDE6CC3-76D4-4CD3-A9F2-4079DA375C59}" type="presParOf" srcId="{02246B32-175C-4E07-93C5-E1C1B013F7E4}" destId="{80A5C67B-94DB-455B-8CFA-7411E0961E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F74FE-086A-4A9B-94B4-E0175CF8B96B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B05019D8-FFAD-4E0A-8B2C-6B83B54EAC4D}">
      <dgm:prSet phldrT="[Testo]" custT="1"/>
      <dgm:spPr/>
      <dgm:t>
        <a:bodyPr/>
        <a:lstStyle/>
        <a:p>
          <a:r>
            <a:rPr lang="it-IT" sz="1100" dirty="0"/>
            <a:t>SIMULAZIONE</a:t>
          </a:r>
        </a:p>
      </dgm:t>
    </dgm:pt>
    <dgm:pt modelId="{FD75A0E1-5047-4FCF-9C6B-D7E9AB070476}" type="parTrans" cxnId="{AD74B8F3-97C5-48B4-86EA-458286DE323B}">
      <dgm:prSet/>
      <dgm:spPr/>
      <dgm:t>
        <a:bodyPr/>
        <a:lstStyle/>
        <a:p>
          <a:endParaRPr lang="it-IT" sz="1100"/>
        </a:p>
      </dgm:t>
    </dgm:pt>
    <dgm:pt modelId="{9D8ED44F-92D5-4B5A-888E-6694D49B8B7F}" type="sibTrans" cxnId="{AD74B8F3-97C5-48B4-86EA-458286DE323B}">
      <dgm:prSet/>
      <dgm:spPr/>
      <dgm:t>
        <a:bodyPr/>
        <a:lstStyle/>
        <a:p>
          <a:endParaRPr lang="it-IT" sz="1100"/>
        </a:p>
      </dgm:t>
    </dgm:pt>
    <dgm:pt modelId="{2577DD9C-DE7F-4761-B4AC-C83AEE881B0E}">
      <dgm:prSet phldrT="[Testo]" custT="1"/>
      <dgm:spPr/>
      <dgm:t>
        <a:bodyPr/>
        <a:lstStyle/>
        <a:p>
          <a:r>
            <a:rPr lang="it-IT" sz="900" dirty="0"/>
            <a:t>Di immediata utilità nelle realtà lavorative</a:t>
          </a:r>
        </a:p>
      </dgm:t>
    </dgm:pt>
    <dgm:pt modelId="{99CA271D-8291-4570-8EC7-1E1B53A37CBC}" type="parTrans" cxnId="{85258FEE-0F87-445B-8F1C-E16D131ECCD1}">
      <dgm:prSet/>
      <dgm:spPr/>
      <dgm:t>
        <a:bodyPr/>
        <a:lstStyle/>
        <a:p>
          <a:endParaRPr lang="it-IT" sz="1100"/>
        </a:p>
      </dgm:t>
    </dgm:pt>
    <dgm:pt modelId="{ACE7105E-D212-4C33-9139-BD9EAD1EBFEE}" type="sibTrans" cxnId="{85258FEE-0F87-445B-8F1C-E16D131ECCD1}">
      <dgm:prSet/>
      <dgm:spPr/>
      <dgm:t>
        <a:bodyPr/>
        <a:lstStyle/>
        <a:p>
          <a:endParaRPr lang="it-IT" sz="1100"/>
        </a:p>
      </dgm:t>
    </dgm:pt>
    <dgm:pt modelId="{816A1C2B-36B5-428F-B388-50911E73AB85}">
      <dgm:prSet phldrT="[Testo]" custT="1"/>
      <dgm:spPr/>
      <dgm:t>
        <a:bodyPr/>
        <a:lstStyle/>
        <a:p>
          <a:r>
            <a:rPr lang="it-IT" sz="800" dirty="0"/>
            <a:t>Bisogni formativi degli operatori adulti</a:t>
          </a:r>
        </a:p>
      </dgm:t>
    </dgm:pt>
    <dgm:pt modelId="{EDE11248-AA80-47DB-81BE-932D5AEF81A8}" type="parTrans" cxnId="{3A477CB4-6421-4D1B-9145-6BB7C277A586}">
      <dgm:prSet/>
      <dgm:spPr/>
      <dgm:t>
        <a:bodyPr/>
        <a:lstStyle/>
        <a:p>
          <a:endParaRPr lang="it-IT" sz="1100"/>
        </a:p>
      </dgm:t>
    </dgm:pt>
    <dgm:pt modelId="{32CF32D2-5E56-4164-B482-050A49846208}" type="sibTrans" cxnId="{3A477CB4-6421-4D1B-9145-6BB7C277A586}">
      <dgm:prSet/>
      <dgm:spPr/>
      <dgm:t>
        <a:bodyPr/>
        <a:lstStyle/>
        <a:p>
          <a:endParaRPr lang="it-IT" sz="1100"/>
        </a:p>
      </dgm:t>
    </dgm:pt>
    <dgm:pt modelId="{6EA23469-422B-4435-9AD1-25B835ACE359}">
      <dgm:prSet phldrT="[Testo]" custT="1"/>
      <dgm:spPr/>
      <dgm:t>
        <a:bodyPr/>
        <a:lstStyle/>
        <a:p>
          <a:r>
            <a:rPr lang="it-IT" sz="800" dirty="0"/>
            <a:t>Riflessione guidata dai docenti, che imparano dai processi mentali dei discenti</a:t>
          </a:r>
        </a:p>
      </dgm:t>
    </dgm:pt>
    <dgm:pt modelId="{ED3E16FC-E6A3-4DE4-BAF1-B9C4753F53B7}" type="parTrans" cxnId="{7985D4DF-82C9-4378-B568-348269AAE287}">
      <dgm:prSet/>
      <dgm:spPr/>
      <dgm:t>
        <a:bodyPr/>
        <a:lstStyle/>
        <a:p>
          <a:endParaRPr lang="it-IT" sz="1100"/>
        </a:p>
      </dgm:t>
    </dgm:pt>
    <dgm:pt modelId="{3B433C6F-BC3F-445C-8891-CAEC187A5108}" type="sibTrans" cxnId="{7985D4DF-82C9-4378-B568-348269AAE287}">
      <dgm:prSet/>
      <dgm:spPr/>
      <dgm:t>
        <a:bodyPr/>
        <a:lstStyle/>
        <a:p>
          <a:endParaRPr lang="it-IT" sz="1100"/>
        </a:p>
      </dgm:t>
    </dgm:pt>
    <dgm:pt modelId="{879EACFF-0F39-4E16-B406-238FCC9057D2}">
      <dgm:prSet phldrT="[Testo]" custT="1"/>
      <dgm:spPr/>
      <dgm:t>
        <a:bodyPr/>
        <a:lstStyle/>
        <a:p>
          <a:r>
            <a:rPr lang="it-IT" sz="1000" dirty="0"/>
            <a:t>Ripetibile e adattabile ai discenti</a:t>
          </a:r>
        </a:p>
      </dgm:t>
    </dgm:pt>
    <dgm:pt modelId="{AFB90D75-DE82-4E15-B63E-5EEBCB8B315C}" type="parTrans" cxnId="{727760FD-F185-44F5-BE52-07C2904D1C3D}">
      <dgm:prSet/>
      <dgm:spPr/>
      <dgm:t>
        <a:bodyPr/>
        <a:lstStyle/>
        <a:p>
          <a:endParaRPr lang="it-IT" sz="1100"/>
        </a:p>
      </dgm:t>
    </dgm:pt>
    <dgm:pt modelId="{F87C2696-C4DF-4F4E-AD47-6B367E356172}" type="sibTrans" cxnId="{727760FD-F185-44F5-BE52-07C2904D1C3D}">
      <dgm:prSet/>
      <dgm:spPr/>
      <dgm:t>
        <a:bodyPr/>
        <a:lstStyle/>
        <a:p>
          <a:endParaRPr lang="it-IT" sz="1100"/>
        </a:p>
      </dgm:t>
    </dgm:pt>
    <dgm:pt modelId="{884FF409-ACC3-4FD9-A65B-62F6F6EC5868}">
      <dgm:prSet custT="1"/>
      <dgm:spPr/>
      <dgm:t>
        <a:bodyPr/>
        <a:lstStyle/>
        <a:p>
          <a:r>
            <a:rPr lang="it-IT" sz="900" dirty="0"/>
            <a:t>Motivazione</a:t>
          </a:r>
        </a:p>
      </dgm:t>
    </dgm:pt>
    <dgm:pt modelId="{A0DF023E-28A4-454C-BFBB-C81404302934}" type="parTrans" cxnId="{5DA39BC2-9B77-4C13-8AB4-48D680FDF53B}">
      <dgm:prSet/>
      <dgm:spPr/>
      <dgm:t>
        <a:bodyPr/>
        <a:lstStyle/>
        <a:p>
          <a:endParaRPr lang="it-IT" sz="1100"/>
        </a:p>
      </dgm:t>
    </dgm:pt>
    <dgm:pt modelId="{AA4B6AF3-FEDB-45E8-8664-33E4BC583BB2}" type="sibTrans" cxnId="{5DA39BC2-9B77-4C13-8AB4-48D680FDF53B}">
      <dgm:prSet/>
      <dgm:spPr/>
      <dgm:t>
        <a:bodyPr/>
        <a:lstStyle/>
        <a:p>
          <a:endParaRPr lang="it-IT" sz="1100"/>
        </a:p>
      </dgm:t>
    </dgm:pt>
    <dgm:pt modelId="{B1D4A7AE-10BF-40F7-B191-EB515236B6F1}">
      <dgm:prSet custT="1"/>
      <dgm:spPr/>
      <dgm:t>
        <a:bodyPr/>
        <a:lstStyle/>
        <a:p>
          <a:r>
            <a:rPr lang="it-IT" sz="900" dirty="0"/>
            <a:t>Bisogno di sicurezza del paziente e degli operatori</a:t>
          </a:r>
        </a:p>
      </dgm:t>
    </dgm:pt>
    <dgm:pt modelId="{38E015A6-DEAD-493E-B5F8-E884892D45F0}" type="parTrans" cxnId="{A5F364D4-8966-484E-B132-EEA9230FEB01}">
      <dgm:prSet/>
      <dgm:spPr/>
      <dgm:t>
        <a:bodyPr/>
        <a:lstStyle/>
        <a:p>
          <a:endParaRPr lang="it-IT" sz="1100"/>
        </a:p>
      </dgm:t>
    </dgm:pt>
    <dgm:pt modelId="{A703138F-17C7-4DA3-804F-1CE9C89F9063}" type="sibTrans" cxnId="{A5F364D4-8966-484E-B132-EEA9230FEB01}">
      <dgm:prSet/>
      <dgm:spPr/>
      <dgm:t>
        <a:bodyPr/>
        <a:lstStyle/>
        <a:p>
          <a:endParaRPr lang="it-IT" sz="1100"/>
        </a:p>
      </dgm:t>
    </dgm:pt>
    <dgm:pt modelId="{B48DBBC6-E1EC-4866-B74D-F3AE1D85D197}">
      <dgm:prSet custT="1"/>
      <dgm:spPr/>
      <dgm:t>
        <a:bodyPr/>
        <a:lstStyle/>
        <a:p>
          <a:r>
            <a:rPr lang="it-IT" sz="800" dirty="0"/>
            <a:t>Sicurezza psicologica come rinforzo positivo per apprendere</a:t>
          </a:r>
        </a:p>
      </dgm:t>
    </dgm:pt>
    <dgm:pt modelId="{087E6BD4-B3DD-4F92-AAC9-038195ECA4B1}" type="parTrans" cxnId="{3DAD021C-6AF1-4762-9F9A-117AD8702915}">
      <dgm:prSet/>
      <dgm:spPr/>
      <dgm:t>
        <a:bodyPr/>
        <a:lstStyle/>
        <a:p>
          <a:endParaRPr lang="it-IT" sz="1100"/>
        </a:p>
      </dgm:t>
    </dgm:pt>
    <dgm:pt modelId="{9FFEC200-EAF4-44BC-8700-92FD4DBD0650}" type="sibTrans" cxnId="{3DAD021C-6AF1-4762-9F9A-117AD8702915}">
      <dgm:prSet/>
      <dgm:spPr/>
      <dgm:t>
        <a:bodyPr/>
        <a:lstStyle/>
        <a:p>
          <a:endParaRPr lang="it-IT" sz="1100"/>
        </a:p>
      </dgm:t>
    </dgm:pt>
    <dgm:pt modelId="{E093B817-AD94-4F05-9D97-63F1C39C1B73}">
      <dgm:prSet custT="1"/>
      <dgm:spPr/>
      <dgm:t>
        <a:bodyPr/>
        <a:lstStyle/>
        <a:p>
          <a:r>
            <a:rPr lang="it-IT" sz="700" dirty="0"/>
            <a:t>Interattiva | Multidisciplinare</a:t>
          </a:r>
        </a:p>
      </dgm:t>
    </dgm:pt>
    <dgm:pt modelId="{F999CD9D-D186-47A1-8DCB-047DB730D43F}" type="parTrans" cxnId="{F2E7ABB7-4C45-4007-8E55-9BE9F28415E4}">
      <dgm:prSet/>
      <dgm:spPr/>
      <dgm:t>
        <a:bodyPr/>
        <a:lstStyle/>
        <a:p>
          <a:endParaRPr lang="it-IT" sz="1100"/>
        </a:p>
      </dgm:t>
    </dgm:pt>
    <dgm:pt modelId="{93754869-C134-476A-86E0-F8DBCD045399}" type="sibTrans" cxnId="{F2E7ABB7-4C45-4007-8E55-9BE9F28415E4}">
      <dgm:prSet/>
      <dgm:spPr/>
      <dgm:t>
        <a:bodyPr/>
        <a:lstStyle/>
        <a:p>
          <a:endParaRPr lang="it-IT" sz="1100"/>
        </a:p>
      </dgm:t>
    </dgm:pt>
    <dgm:pt modelId="{BCFA9405-E605-4595-B4EE-5106D94E453A}">
      <dgm:prSet custT="1"/>
      <dgm:spPr/>
      <dgm:t>
        <a:bodyPr/>
        <a:lstStyle/>
        <a:p>
          <a:r>
            <a:rPr lang="it-IT" sz="800" dirty="0"/>
            <a:t>Risoluzione di problemi clinici</a:t>
          </a:r>
        </a:p>
      </dgm:t>
    </dgm:pt>
    <dgm:pt modelId="{1EC79298-A627-418B-82D9-4A5F57DD64D5}" type="parTrans" cxnId="{A237AA58-096A-4BCA-B21C-2C6A35FE9D52}">
      <dgm:prSet/>
      <dgm:spPr/>
      <dgm:t>
        <a:bodyPr/>
        <a:lstStyle/>
        <a:p>
          <a:endParaRPr lang="it-IT" sz="1100"/>
        </a:p>
      </dgm:t>
    </dgm:pt>
    <dgm:pt modelId="{491A0A28-0745-4C2D-B41F-B9AC9048B616}" type="sibTrans" cxnId="{A237AA58-096A-4BCA-B21C-2C6A35FE9D52}">
      <dgm:prSet/>
      <dgm:spPr/>
      <dgm:t>
        <a:bodyPr/>
        <a:lstStyle/>
        <a:p>
          <a:endParaRPr lang="it-IT" sz="1100"/>
        </a:p>
      </dgm:t>
    </dgm:pt>
    <dgm:pt modelId="{26F77D3D-C926-4D03-9289-2EF201A15D82}">
      <dgm:prSet custT="1"/>
      <dgm:spPr/>
      <dgm:t>
        <a:bodyPr/>
        <a:lstStyle/>
        <a:p>
          <a:r>
            <a:rPr lang="it-IT" sz="700" dirty="0"/>
            <a:t>Insegna abilità non tecniche</a:t>
          </a:r>
        </a:p>
      </dgm:t>
    </dgm:pt>
    <dgm:pt modelId="{751F36C1-2D92-465D-B9CA-B76B1A4714FB}" type="parTrans" cxnId="{A6797FA4-9E88-4A2F-ACFE-0B7CB37AD79A}">
      <dgm:prSet/>
      <dgm:spPr/>
      <dgm:t>
        <a:bodyPr/>
        <a:lstStyle/>
        <a:p>
          <a:endParaRPr lang="it-IT" sz="1100"/>
        </a:p>
      </dgm:t>
    </dgm:pt>
    <dgm:pt modelId="{AE5240C0-AA3A-47AB-90BC-D94889345E54}" type="sibTrans" cxnId="{A6797FA4-9E88-4A2F-ACFE-0B7CB37AD79A}">
      <dgm:prSet/>
      <dgm:spPr/>
      <dgm:t>
        <a:bodyPr/>
        <a:lstStyle/>
        <a:p>
          <a:endParaRPr lang="it-IT" sz="1100"/>
        </a:p>
      </dgm:t>
    </dgm:pt>
    <dgm:pt modelId="{122DF280-225C-4909-B3B6-D3FD54A665C3}">
      <dgm:prSet custT="1"/>
      <dgm:spPr/>
      <dgm:t>
        <a:bodyPr/>
        <a:lstStyle/>
        <a:p>
          <a:r>
            <a:rPr lang="it-IT" sz="700" dirty="0"/>
            <a:t>Insegna abilità tecniche</a:t>
          </a:r>
        </a:p>
      </dgm:t>
    </dgm:pt>
    <dgm:pt modelId="{499FB8F5-A7F0-407D-9E8D-6E87EFC7EA70}" type="parTrans" cxnId="{04FFD478-43A5-414C-908F-F978E6B5C346}">
      <dgm:prSet/>
      <dgm:spPr/>
      <dgm:t>
        <a:bodyPr/>
        <a:lstStyle/>
        <a:p>
          <a:endParaRPr lang="it-IT" sz="1100"/>
        </a:p>
      </dgm:t>
    </dgm:pt>
    <dgm:pt modelId="{F3EDB2D4-1F72-4947-9AB4-E0FA2C6F7461}" type="sibTrans" cxnId="{04FFD478-43A5-414C-908F-F978E6B5C346}">
      <dgm:prSet/>
      <dgm:spPr/>
      <dgm:t>
        <a:bodyPr/>
        <a:lstStyle/>
        <a:p>
          <a:endParaRPr lang="it-IT" sz="1100"/>
        </a:p>
      </dgm:t>
    </dgm:pt>
    <dgm:pt modelId="{AA9EBEA2-B8BE-4127-83B0-F9CE4EE6F08E}" type="pres">
      <dgm:prSet presAssocID="{3D4F74FE-086A-4A9B-94B4-E0175CF8B96B}" presName="composite" presStyleCnt="0">
        <dgm:presLayoutVars>
          <dgm:chMax val="1"/>
          <dgm:dir/>
          <dgm:resizeHandles val="exact"/>
        </dgm:presLayoutVars>
      </dgm:prSet>
      <dgm:spPr/>
    </dgm:pt>
    <dgm:pt modelId="{C1CA496D-B1CE-45F4-847A-1A3FFB412991}" type="pres">
      <dgm:prSet presAssocID="{3D4F74FE-086A-4A9B-94B4-E0175CF8B96B}" presName="radial" presStyleCnt="0">
        <dgm:presLayoutVars>
          <dgm:animLvl val="ctr"/>
        </dgm:presLayoutVars>
      </dgm:prSet>
      <dgm:spPr/>
    </dgm:pt>
    <dgm:pt modelId="{19DA5D74-2026-4C26-8E79-FF45AFA48DF3}" type="pres">
      <dgm:prSet presAssocID="{B05019D8-FFAD-4E0A-8B2C-6B83B54EAC4D}" presName="centerShape" presStyleLbl="vennNode1" presStyleIdx="0" presStyleCnt="12" custLinFactNeighborX="1678" custLinFactNeighborY="-1013"/>
      <dgm:spPr/>
    </dgm:pt>
    <dgm:pt modelId="{EA7F0934-DEA2-4AC8-A25B-96F82BFB1916}" type="pres">
      <dgm:prSet presAssocID="{2577DD9C-DE7F-4761-B4AC-C83AEE881B0E}" presName="node" presStyleLbl="vennNode1" presStyleIdx="1" presStyleCnt="12" custRadScaleRad="99534" custRadScaleInc="2687">
        <dgm:presLayoutVars>
          <dgm:bulletEnabled val="1"/>
        </dgm:presLayoutVars>
      </dgm:prSet>
      <dgm:spPr/>
    </dgm:pt>
    <dgm:pt modelId="{F0CCD19E-91FD-47FB-BE26-88D082F8F8B2}" type="pres">
      <dgm:prSet presAssocID="{884FF409-ACC3-4FD9-A65B-62F6F6EC5868}" presName="node" presStyleLbl="vennNode1" presStyleIdx="2" presStyleCnt="12" custRadScaleRad="106487" custRadScaleInc="4128">
        <dgm:presLayoutVars>
          <dgm:bulletEnabled val="1"/>
        </dgm:presLayoutVars>
      </dgm:prSet>
      <dgm:spPr/>
    </dgm:pt>
    <dgm:pt modelId="{EA67BD47-ADE7-4E65-860F-8E835834CB03}" type="pres">
      <dgm:prSet presAssocID="{B1D4A7AE-10BF-40F7-B191-EB515236B6F1}" presName="node" presStyleLbl="vennNode1" presStyleIdx="3" presStyleCnt="12" custRadScaleRad="106873" custRadScaleInc="-8169">
        <dgm:presLayoutVars>
          <dgm:bulletEnabled val="1"/>
        </dgm:presLayoutVars>
      </dgm:prSet>
      <dgm:spPr/>
    </dgm:pt>
    <dgm:pt modelId="{B19D7806-B9D9-4CBB-901A-1CE89755337F}" type="pres">
      <dgm:prSet presAssocID="{B48DBBC6-E1EC-4866-B74D-F3AE1D85D197}" presName="node" presStyleLbl="vennNode1" presStyleIdx="4" presStyleCnt="12" custRadScaleRad="104610" custRadScaleInc="-248">
        <dgm:presLayoutVars>
          <dgm:bulletEnabled val="1"/>
        </dgm:presLayoutVars>
      </dgm:prSet>
      <dgm:spPr/>
    </dgm:pt>
    <dgm:pt modelId="{D9957985-F2BA-4184-9FC8-913F8F066262}" type="pres">
      <dgm:prSet presAssocID="{E093B817-AD94-4F05-9D97-63F1C39C1B73}" presName="node" presStyleLbl="vennNode1" presStyleIdx="5" presStyleCnt="12" custRadScaleRad="103577" custRadScaleInc="-2939">
        <dgm:presLayoutVars>
          <dgm:bulletEnabled val="1"/>
        </dgm:presLayoutVars>
      </dgm:prSet>
      <dgm:spPr/>
    </dgm:pt>
    <dgm:pt modelId="{A273C64B-5DA1-4A5F-AFA4-E4BF6FCF1567}" type="pres">
      <dgm:prSet presAssocID="{BCFA9405-E605-4595-B4EE-5106D94E453A}" presName="node" presStyleLbl="vennNode1" presStyleIdx="6" presStyleCnt="12" custRadScaleRad="98344" custRadScaleInc="-2762">
        <dgm:presLayoutVars>
          <dgm:bulletEnabled val="1"/>
        </dgm:presLayoutVars>
      </dgm:prSet>
      <dgm:spPr/>
    </dgm:pt>
    <dgm:pt modelId="{ECAAC0D7-3E4F-422C-8A6D-6F06BE6EDA46}" type="pres">
      <dgm:prSet presAssocID="{26F77D3D-C926-4D03-9289-2EF201A15D82}" presName="node" presStyleLbl="vennNode1" presStyleIdx="7" presStyleCnt="12" custRadScaleRad="100837" custRadScaleInc="-1347">
        <dgm:presLayoutVars>
          <dgm:bulletEnabled val="1"/>
        </dgm:presLayoutVars>
      </dgm:prSet>
      <dgm:spPr/>
    </dgm:pt>
    <dgm:pt modelId="{7203932B-49F9-4809-9DBA-92477CD032C4}" type="pres">
      <dgm:prSet presAssocID="{122DF280-225C-4909-B3B6-D3FD54A665C3}" presName="node" presStyleLbl="vennNode1" presStyleIdx="8" presStyleCnt="12">
        <dgm:presLayoutVars>
          <dgm:bulletEnabled val="1"/>
        </dgm:presLayoutVars>
      </dgm:prSet>
      <dgm:spPr/>
    </dgm:pt>
    <dgm:pt modelId="{2E36AD2C-95D2-4B6D-8C97-EF035616EDCF}" type="pres">
      <dgm:prSet presAssocID="{816A1C2B-36B5-428F-B388-50911E73AB85}" presName="node" presStyleLbl="vennNode1" presStyleIdx="9" presStyleCnt="12">
        <dgm:presLayoutVars>
          <dgm:bulletEnabled val="1"/>
        </dgm:presLayoutVars>
      </dgm:prSet>
      <dgm:spPr/>
    </dgm:pt>
    <dgm:pt modelId="{CE27C1C4-9067-42AB-A198-085556C171F8}" type="pres">
      <dgm:prSet presAssocID="{6EA23469-422B-4435-9AD1-25B835ACE359}" presName="node" presStyleLbl="vennNode1" presStyleIdx="10" presStyleCnt="12" custRadScaleRad="100559" custRadScaleInc="-4396">
        <dgm:presLayoutVars>
          <dgm:bulletEnabled val="1"/>
        </dgm:presLayoutVars>
      </dgm:prSet>
      <dgm:spPr/>
    </dgm:pt>
    <dgm:pt modelId="{CA256A50-A6B2-430D-96BD-2EFA7304BACB}" type="pres">
      <dgm:prSet presAssocID="{879EACFF-0F39-4E16-B406-238FCC9057D2}" presName="node" presStyleLbl="vennNode1" presStyleIdx="11" presStyleCnt="12" custRadScaleRad="102051" custRadScaleInc="4305">
        <dgm:presLayoutVars>
          <dgm:bulletEnabled val="1"/>
        </dgm:presLayoutVars>
      </dgm:prSet>
      <dgm:spPr/>
    </dgm:pt>
  </dgm:ptLst>
  <dgm:cxnLst>
    <dgm:cxn modelId="{BB2FA805-BC34-4F13-9288-BBEB079F6F5A}" type="presOf" srcId="{6EA23469-422B-4435-9AD1-25B835ACE359}" destId="{CE27C1C4-9067-42AB-A198-085556C171F8}" srcOrd="0" destOrd="0" presId="urn:microsoft.com/office/officeart/2005/8/layout/radial3"/>
    <dgm:cxn modelId="{3DAD021C-6AF1-4762-9F9A-117AD8702915}" srcId="{B05019D8-FFAD-4E0A-8B2C-6B83B54EAC4D}" destId="{B48DBBC6-E1EC-4866-B74D-F3AE1D85D197}" srcOrd="3" destOrd="0" parTransId="{087E6BD4-B3DD-4F92-AAC9-038195ECA4B1}" sibTransId="{9FFEC200-EAF4-44BC-8700-92FD4DBD0650}"/>
    <dgm:cxn modelId="{5DE72E57-B0C3-4FCB-B15B-1D160C90BBA4}" type="presOf" srcId="{879EACFF-0F39-4E16-B406-238FCC9057D2}" destId="{CA256A50-A6B2-430D-96BD-2EFA7304BACB}" srcOrd="0" destOrd="0" presId="urn:microsoft.com/office/officeart/2005/8/layout/radial3"/>
    <dgm:cxn modelId="{9F93A577-BD9E-4FF3-9D21-8A8886AE3B2C}" type="presOf" srcId="{884FF409-ACC3-4FD9-A65B-62F6F6EC5868}" destId="{F0CCD19E-91FD-47FB-BE26-88D082F8F8B2}" srcOrd="0" destOrd="0" presId="urn:microsoft.com/office/officeart/2005/8/layout/radial3"/>
    <dgm:cxn modelId="{A237AA58-096A-4BCA-B21C-2C6A35FE9D52}" srcId="{B05019D8-FFAD-4E0A-8B2C-6B83B54EAC4D}" destId="{BCFA9405-E605-4595-B4EE-5106D94E453A}" srcOrd="5" destOrd="0" parTransId="{1EC79298-A627-418B-82D9-4A5F57DD64D5}" sibTransId="{491A0A28-0745-4C2D-B41F-B9AC9048B616}"/>
    <dgm:cxn modelId="{2E96D178-DA47-43DD-A7A9-BE8C596CCF7E}" type="presOf" srcId="{BCFA9405-E605-4595-B4EE-5106D94E453A}" destId="{A273C64B-5DA1-4A5F-AFA4-E4BF6FCF1567}" srcOrd="0" destOrd="0" presId="urn:microsoft.com/office/officeart/2005/8/layout/radial3"/>
    <dgm:cxn modelId="{04FFD478-43A5-414C-908F-F978E6B5C346}" srcId="{B05019D8-FFAD-4E0A-8B2C-6B83B54EAC4D}" destId="{122DF280-225C-4909-B3B6-D3FD54A665C3}" srcOrd="7" destOrd="0" parTransId="{499FB8F5-A7F0-407D-9E8D-6E87EFC7EA70}" sibTransId="{F3EDB2D4-1F72-4947-9AB4-E0FA2C6F7461}"/>
    <dgm:cxn modelId="{595AD58C-9CB8-4A52-BE4C-8B3E8E05B19E}" type="presOf" srcId="{B48DBBC6-E1EC-4866-B74D-F3AE1D85D197}" destId="{B19D7806-B9D9-4CBB-901A-1CE89755337F}" srcOrd="0" destOrd="0" presId="urn:microsoft.com/office/officeart/2005/8/layout/radial3"/>
    <dgm:cxn modelId="{B07969A1-34CD-4104-8653-72B02C92CE58}" type="presOf" srcId="{816A1C2B-36B5-428F-B388-50911E73AB85}" destId="{2E36AD2C-95D2-4B6D-8C97-EF035616EDCF}" srcOrd="0" destOrd="0" presId="urn:microsoft.com/office/officeart/2005/8/layout/radial3"/>
    <dgm:cxn modelId="{8D8770A1-8151-4A13-AE56-0B60E89C9EE3}" type="presOf" srcId="{122DF280-225C-4909-B3B6-D3FD54A665C3}" destId="{7203932B-49F9-4809-9DBA-92477CD032C4}" srcOrd="0" destOrd="0" presId="urn:microsoft.com/office/officeart/2005/8/layout/radial3"/>
    <dgm:cxn modelId="{A6797FA4-9E88-4A2F-ACFE-0B7CB37AD79A}" srcId="{B05019D8-FFAD-4E0A-8B2C-6B83B54EAC4D}" destId="{26F77D3D-C926-4D03-9289-2EF201A15D82}" srcOrd="6" destOrd="0" parTransId="{751F36C1-2D92-465D-B9CA-B76B1A4714FB}" sibTransId="{AE5240C0-AA3A-47AB-90BC-D94889345E54}"/>
    <dgm:cxn modelId="{3A477CB4-6421-4D1B-9145-6BB7C277A586}" srcId="{B05019D8-FFAD-4E0A-8B2C-6B83B54EAC4D}" destId="{816A1C2B-36B5-428F-B388-50911E73AB85}" srcOrd="8" destOrd="0" parTransId="{EDE11248-AA80-47DB-81BE-932D5AEF81A8}" sibTransId="{32CF32D2-5E56-4164-B482-050A49846208}"/>
    <dgm:cxn modelId="{F2E7ABB7-4C45-4007-8E55-9BE9F28415E4}" srcId="{B05019D8-FFAD-4E0A-8B2C-6B83B54EAC4D}" destId="{E093B817-AD94-4F05-9D97-63F1C39C1B73}" srcOrd="4" destOrd="0" parTransId="{F999CD9D-D186-47A1-8DCB-047DB730D43F}" sibTransId="{93754869-C134-476A-86E0-F8DBCD045399}"/>
    <dgm:cxn modelId="{5DA39BC2-9B77-4C13-8AB4-48D680FDF53B}" srcId="{B05019D8-FFAD-4E0A-8B2C-6B83B54EAC4D}" destId="{884FF409-ACC3-4FD9-A65B-62F6F6EC5868}" srcOrd="1" destOrd="0" parTransId="{A0DF023E-28A4-454C-BFBB-C81404302934}" sibTransId="{AA4B6AF3-FEDB-45E8-8664-33E4BC583BB2}"/>
    <dgm:cxn modelId="{BBD03ACE-A214-4946-82A4-CBDE78FD5CA5}" type="presOf" srcId="{B1D4A7AE-10BF-40F7-B191-EB515236B6F1}" destId="{EA67BD47-ADE7-4E65-860F-8E835834CB03}" srcOrd="0" destOrd="0" presId="urn:microsoft.com/office/officeart/2005/8/layout/radial3"/>
    <dgm:cxn modelId="{ADCDCBCF-948A-48C6-9181-48BCAD6D151A}" type="presOf" srcId="{26F77D3D-C926-4D03-9289-2EF201A15D82}" destId="{ECAAC0D7-3E4F-422C-8A6D-6F06BE6EDA46}" srcOrd="0" destOrd="0" presId="urn:microsoft.com/office/officeart/2005/8/layout/radial3"/>
    <dgm:cxn modelId="{CA65F4D2-925B-4A64-B444-873CC513F50A}" type="presOf" srcId="{3D4F74FE-086A-4A9B-94B4-E0175CF8B96B}" destId="{AA9EBEA2-B8BE-4127-83B0-F9CE4EE6F08E}" srcOrd="0" destOrd="0" presId="urn:microsoft.com/office/officeart/2005/8/layout/radial3"/>
    <dgm:cxn modelId="{A5F364D4-8966-484E-B132-EEA9230FEB01}" srcId="{B05019D8-FFAD-4E0A-8B2C-6B83B54EAC4D}" destId="{B1D4A7AE-10BF-40F7-B191-EB515236B6F1}" srcOrd="2" destOrd="0" parTransId="{38E015A6-DEAD-493E-B5F8-E884892D45F0}" sibTransId="{A703138F-17C7-4DA3-804F-1CE9C89F9063}"/>
    <dgm:cxn modelId="{7985D4DF-82C9-4378-B568-348269AAE287}" srcId="{B05019D8-FFAD-4E0A-8B2C-6B83B54EAC4D}" destId="{6EA23469-422B-4435-9AD1-25B835ACE359}" srcOrd="9" destOrd="0" parTransId="{ED3E16FC-E6A3-4DE4-BAF1-B9C4753F53B7}" sibTransId="{3B433C6F-BC3F-445C-8891-CAEC187A5108}"/>
    <dgm:cxn modelId="{85258FEE-0F87-445B-8F1C-E16D131ECCD1}" srcId="{B05019D8-FFAD-4E0A-8B2C-6B83B54EAC4D}" destId="{2577DD9C-DE7F-4761-B4AC-C83AEE881B0E}" srcOrd="0" destOrd="0" parTransId="{99CA271D-8291-4570-8EC7-1E1B53A37CBC}" sibTransId="{ACE7105E-D212-4C33-9139-BD9EAD1EBFEE}"/>
    <dgm:cxn modelId="{D37CE9F1-9365-4519-AAC2-E0DBA0EF24AC}" type="presOf" srcId="{2577DD9C-DE7F-4761-B4AC-C83AEE881B0E}" destId="{EA7F0934-DEA2-4AC8-A25B-96F82BFB1916}" srcOrd="0" destOrd="0" presId="urn:microsoft.com/office/officeart/2005/8/layout/radial3"/>
    <dgm:cxn modelId="{AD74B8F3-97C5-48B4-86EA-458286DE323B}" srcId="{3D4F74FE-086A-4A9B-94B4-E0175CF8B96B}" destId="{B05019D8-FFAD-4E0A-8B2C-6B83B54EAC4D}" srcOrd="0" destOrd="0" parTransId="{FD75A0E1-5047-4FCF-9C6B-D7E9AB070476}" sibTransId="{9D8ED44F-92D5-4B5A-888E-6694D49B8B7F}"/>
    <dgm:cxn modelId="{C8E85EF8-C5D8-4868-B1BC-E784206D3E52}" type="presOf" srcId="{E093B817-AD94-4F05-9D97-63F1C39C1B73}" destId="{D9957985-F2BA-4184-9FC8-913F8F066262}" srcOrd="0" destOrd="0" presId="urn:microsoft.com/office/officeart/2005/8/layout/radial3"/>
    <dgm:cxn modelId="{B5C149FA-4F1B-4185-AF65-E5FDDE3BBD4D}" type="presOf" srcId="{B05019D8-FFAD-4E0A-8B2C-6B83B54EAC4D}" destId="{19DA5D74-2026-4C26-8E79-FF45AFA48DF3}" srcOrd="0" destOrd="0" presId="urn:microsoft.com/office/officeart/2005/8/layout/radial3"/>
    <dgm:cxn modelId="{727760FD-F185-44F5-BE52-07C2904D1C3D}" srcId="{B05019D8-FFAD-4E0A-8B2C-6B83B54EAC4D}" destId="{879EACFF-0F39-4E16-B406-238FCC9057D2}" srcOrd="10" destOrd="0" parTransId="{AFB90D75-DE82-4E15-B63E-5EEBCB8B315C}" sibTransId="{F87C2696-C4DF-4F4E-AD47-6B367E356172}"/>
    <dgm:cxn modelId="{80F24091-C26C-42D5-BE40-B90D0BB49657}" type="presParOf" srcId="{AA9EBEA2-B8BE-4127-83B0-F9CE4EE6F08E}" destId="{C1CA496D-B1CE-45F4-847A-1A3FFB412991}" srcOrd="0" destOrd="0" presId="urn:microsoft.com/office/officeart/2005/8/layout/radial3"/>
    <dgm:cxn modelId="{AEB18963-73A3-4258-9583-90C013826233}" type="presParOf" srcId="{C1CA496D-B1CE-45F4-847A-1A3FFB412991}" destId="{19DA5D74-2026-4C26-8E79-FF45AFA48DF3}" srcOrd="0" destOrd="0" presId="urn:microsoft.com/office/officeart/2005/8/layout/radial3"/>
    <dgm:cxn modelId="{0B88A79E-F280-4D48-8FAB-B8BDCFEA11A5}" type="presParOf" srcId="{C1CA496D-B1CE-45F4-847A-1A3FFB412991}" destId="{EA7F0934-DEA2-4AC8-A25B-96F82BFB1916}" srcOrd="1" destOrd="0" presId="urn:microsoft.com/office/officeart/2005/8/layout/radial3"/>
    <dgm:cxn modelId="{E885D1A3-F215-4B52-A754-94C323C7BFFE}" type="presParOf" srcId="{C1CA496D-B1CE-45F4-847A-1A3FFB412991}" destId="{F0CCD19E-91FD-47FB-BE26-88D082F8F8B2}" srcOrd="2" destOrd="0" presId="urn:microsoft.com/office/officeart/2005/8/layout/radial3"/>
    <dgm:cxn modelId="{46AD5ECD-070D-4C9F-AA45-4D98A41FF842}" type="presParOf" srcId="{C1CA496D-B1CE-45F4-847A-1A3FFB412991}" destId="{EA67BD47-ADE7-4E65-860F-8E835834CB03}" srcOrd="3" destOrd="0" presId="urn:microsoft.com/office/officeart/2005/8/layout/radial3"/>
    <dgm:cxn modelId="{53B50476-82BC-4B59-94BB-9264513743BE}" type="presParOf" srcId="{C1CA496D-B1CE-45F4-847A-1A3FFB412991}" destId="{B19D7806-B9D9-4CBB-901A-1CE89755337F}" srcOrd="4" destOrd="0" presId="urn:microsoft.com/office/officeart/2005/8/layout/radial3"/>
    <dgm:cxn modelId="{EBBF0F69-E8DE-42C9-99DB-169DD4C23542}" type="presParOf" srcId="{C1CA496D-B1CE-45F4-847A-1A3FFB412991}" destId="{D9957985-F2BA-4184-9FC8-913F8F066262}" srcOrd="5" destOrd="0" presId="urn:microsoft.com/office/officeart/2005/8/layout/radial3"/>
    <dgm:cxn modelId="{7C9717DD-57FB-4FC9-9040-8A82C4EF125F}" type="presParOf" srcId="{C1CA496D-B1CE-45F4-847A-1A3FFB412991}" destId="{A273C64B-5DA1-4A5F-AFA4-E4BF6FCF1567}" srcOrd="6" destOrd="0" presId="urn:microsoft.com/office/officeart/2005/8/layout/radial3"/>
    <dgm:cxn modelId="{99511DD1-97C3-453F-A25A-1290AF4824BA}" type="presParOf" srcId="{C1CA496D-B1CE-45F4-847A-1A3FFB412991}" destId="{ECAAC0D7-3E4F-422C-8A6D-6F06BE6EDA46}" srcOrd="7" destOrd="0" presId="urn:microsoft.com/office/officeart/2005/8/layout/radial3"/>
    <dgm:cxn modelId="{2DE14DF6-A3D8-4228-885F-D08CC4F73F28}" type="presParOf" srcId="{C1CA496D-B1CE-45F4-847A-1A3FFB412991}" destId="{7203932B-49F9-4809-9DBA-92477CD032C4}" srcOrd="8" destOrd="0" presId="urn:microsoft.com/office/officeart/2005/8/layout/radial3"/>
    <dgm:cxn modelId="{7A90DA15-C9C8-493F-AA41-419D9092C31D}" type="presParOf" srcId="{C1CA496D-B1CE-45F4-847A-1A3FFB412991}" destId="{2E36AD2C-95D2-4B6D-8C97-EF035616EDCF}" srcOrd="9" destOrd="0" presId="urn:microsoft.com/office/officeart/2005/8/layout/radial3"/>
    <dgm:cxn modelId="{92E2F290-19F3-416B-BEB3-F8C35F41B092}" type="presParOf" srcId="{C1CA496D-B1CE-45F4-847A-1A3FFB412991}" destId="{CE27C1C4-9067-42AB-A198-085556C171F8}" srcOrd="10" destOrd="0" presId="urn:microsoft.com/office/officeart/2005/8/layout/radial3"/>
    <dgm:cxn modelId="{55CA15F9-0E10-4699-BBC0-0BEA4212FA7C}" type="presParOf" srcId="{C1CA496D-B1CE-45F4-847A-1A3FFB412991}" destId="{CA256A50-A6B2-430D-96BD-2EFA7304BACB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95BAA-B561-41E9-9BE9-04DCAB395103}">
      <dsp:nvSpPr>
        <dsp:cNvPr id="0" name=""/>
        <dsp:cNvSpPr/>
      </dsp:nvSpPr>
      <dsp:spPr>
        <a:xfrm>
          <a:off x="1120594" y="1304032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534" y="0"/>
              </a:lnTo>
              <a:lnTo>
                <a:pt x="162534" y="619415"/>
              </a:lnTo>
              <a:lnTo>
                <a:pt x="325069" y="6194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1596251"/>
        <a:ext cx="34976" cy="34976"/>
      </dsp:txXfrm>
    </dsp:sp>
    <dsp:sp modelId="{82C2BB14-1F6E-403C-9F55-886F7EA54A28}">
      <dsp:nvSpPr>
        <dsp:cNvPr id="0" name=""/>
        <dsp:cNvSpPr/>
      </dsp:nvSpPr>
      <dsp:spPr>
        <a:xfrm>
          <a:off x="1120594" y="1258311"/>
          <a:ext cx="32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069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75002" y="1295905"/>
        <a:ext cx="16253" cy="16253"/>
      </dsp:txXfrm>
    </dsp:sp>
    <dsp:sp modelId="{72C945AC-440C-4A2C-B6A5-909630FBFFC0}">
      <dsp:nvSpPr>
        <dsp:cNvPr id="0" name=""/>
        <dsp:cNvSpPr/>
      </dsp:nvSpPr>
      <dsp:spPr>
        <a:xfrm>
          <a:off x="1120594" y="684616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619415"/>
              </a:moveTo>
              <a:lnTo>
                <a:pt x="162534" y="619415"/>
              </a:lnTo>
              <a:lnTo>
                <a:pt x="162534" y="0"/>
              </a:lnTo>
              <a:lnTo>
                <a:pt x="32506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976836"/>
        <a:ext cx="34976" cy="34976"/>
      </dsp:txXfrm>
    </dsp:sp>
    <dsp:sp modelId="{76D7B5AF-C229-4C87-B2CB-258D623A932B}">
      <dsp:nvSpPr>
        <dsp:cNvPr id="0" name=""/>
        <dsp:cNvSpPr/>
      </dsp:nvSpPr>
      <dsp:spPr>
        <a:xfrm rot="16200000">
          <a:off x="-431203" y="1056265"/>
          <a:ext cx="2608064" cy="49553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Supporto al Personale Sanitario</a:t>
          </a:r>
          <a:endParaRPr lang="it-IT" sz="1600" kern="1200" dirty="0"/>
        </a:p>
      </dsp:txBody>
      <dsp:txXfrm>
        <a:off x="-431203" y="1056265"/>
        <a:ext cx="2608064" cy="495532"/>
      </dsp:txXfrm>
    </dsp:sp>
    <dsp:sp modelId="{63C279D0-639A-42E0-AC10-03C630227F98}">
      <dsp:nvSpPr>
        <dsp:cNvPr id="0" name=""/>
        <dsp:cNvSpPr/>
      </dsp:nvSpPr>
      <dsp:spPr>
        <a:xfrm>
          <a:off x="1445663" y="436850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Gestione Stress </a:t>
          </a:r>
        </a:p>
      </dsp:txBody>
      <dsp:txXfrm>
        <a:off x="1445663" y="436850"/>
        <a:ext cx="1625345" cy="495532"/>
      </dsp:txXfrm>
    </dsp:sp>
    <dsp:sp modelId="{AC4986F7-2380-4012-9DBC-8BAA64FE0E5F}">
      <dsp:nvSpPr>
        <dsp:cNvPr id="0" name=""/>
        <dsp:cNvSpPr/>
      </dsp:nvSpPr>
      <dsp:spPr>
        <a:xfrm>
          <a:off x="1445663" y="1056265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Gestione Burnout</a:t>
          </a:r>
        </a:p>
      </dsp:txBody>
      <dsp:txXfrm>
        <a:off x="1445663" y="1056265"/>
        <a:ext cx="1625345" cy="495532"/>
      </dsp:txXfrm>
    </dsp:sp>
    <dsp:sp modelId="{D00EEEF5-8040-4E39-896E-DE8E121385DD}">
      <dsp:nvSpPr>
        <dsp:cNvPr id="0" name=""/>
        <dsp:cNvSpPr/>
      </dsp:nvSpPr>
      <dsp:spPr>
        <a:xfrm>
          <a:off x="1445663" y="1675681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Supporto alla relazione medico-paziente</a:t>
          </a:r>
        </a:p>
      </dsp:txBody>
      <dsp:txXfrm>
        <a:off x="1445663" y="1675681"/>
        <a:ext cx="1625345" cy="49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95BAA-B561-41E9-9BE9-04DCAB395103}">
      <dsp:nvSpPr>
        <dsp:cNvPr id="0" name=""/>
        <dsp:cNvSpPr/>
      </dsp:nvSpPr>
      <dsp:spPr>
        <a:xfrm>
          <a:off x="1120594" y="1304032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534" y="0"/>
              </a:lnTo>
              <a:lnTo>
                <a:pt x="162534" y="619415"/>
              </a:lnTo>
              <a:lnTo>
                <a:pt x="325069" y="61941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1596251"/>
        <a:ext cx="34976" cy="34976"/>
      </dsp:txXfrm>
    </dsp:sp>
    <dsp:sp modelId="{82C2BB14-1F6E-403C-9F55-886F7EA54A28}">
      <dsp:nvSpPr>
        <dsp:cNvPr id="0" name=""/>
        <dsp:cNvSpPr/>
      </dsp:nvSpPr>
      <dsp:spPr>
        <a:xfrm>
          <a:off x="1120594" y="1258311"/>
          <a:ext cx="32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069" y="4572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75002" y="1295905"/>
        <a:ext cx="16253" cy="16253"/>
      </dsp:txXfrm>
    </dsp:sp>
    <dsp:sp modelId="{72C945AC-440C-4A2C-B6A5-909630FBFFC0}">
      <dsp:nvSpPr>
        <dsp:cNvPr id="0" name=""/>
        <dsp:cNvSpPr/>
      </dsp:nvSpPr>
      <dsp:spPr>
        <a:xfrm>
          <a:off x="1120594" y="684616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619415"/>
              </a:moveTo>
              <a:lnTo>
                <a:pt x="162534" y="619415"/>
              </a:lnTo>
              <a:lnTo>
                <a:pt x="162534" y="0"/>
              </a:lnTo>
              <a:lnTo>
                <a:pt x="325069" y="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976836"/>
        <a:ext cx="34976" cy="34976"/>
      </dsp:txXfrm>
    </dsp:sp>
    <dsp:sp modelId="{76D7B5AF-C229-4C87-B2CB-258D623A932B}">
      <dsp:nvSpPr>
        <dsp:cNvPr id="0" name=""/>
        <dsp:cNvSpPr/>
      </dsp:nvSpPr>
      <dsp:spPr>
        <a:xfrm rot="16200000">
          <a:off x="-431203" y="1056265"/>
          <a:ext cx="2608064" cy="49553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Supporto al Pazienti </a:t>
          </a:r>
          <a:endParaRPr lang="it-IT" sz="2400" kern="1200" dirty="0"/>
        </a:p>
      </dsp:txBody>
      <dsp:txXfrm>
        <a:off x="-431203" y="1056265"/>
        <a:ext cx="2608064" cy="495532"/>
      </dsp:txXfrm>
    </dsp:sp>
    <dsp:sp modelId="{63C279D0-639A-42E0-AC10-03C630227F98}">
      <dsp:nvSpPr>
        <dsp:cNvPr id="0" name=""/>
        <dsp:cNvSpPr/>
      </dsp:nvSpPr>
      <dsp:spPr>
        <a:xfrm>
          <a:off x="1445663" y="436850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Gestione ansia </a:t>
          </a:r>
          <a:r>
            <a:rPr lang="it-IT" sz="1600" kern="1200" dirty="0" err="1"/>
            <a:t>pre</a:t>
          </a:r>
          <a:r>
            <a:rPr lang="it-IT" sz="1600" kern="1200" dirty="0"/>
            <a:t>-operatoria </a:t>
          </a:r>
        </a:p>
      </dsp:txBody>
      <dsp:txXfrm>
        <a:off x="1445663" y="436850"/>
        <a:ext cx="1625345" cy="495532"/>
      </dsp:txXfrm>
    </dsp:sp>
    <dsp:sp modelId="{AC4986F7-2380-4012-9DBC-8BAA64FE0E5F}">
      <dsp:nvSpPr>
        <dsp:cNvPr id="0" name=""/>
        <dsp:cNvSpPr/>
      </dsp:nvSpPr>
      <dsp:spPr>
        <a:xfrm>
          <a:off x="1445663" y="1056265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Assistenza post-operatoria</a:t>
          </a:r>
        </a:p>
      </dsp:txBody>
      <dsp:txXfrm>
        <a:off x="1445663" y="1056265"/>
        <a:ext cx="1625345" cy="495532"/>
      </dsp:txXfrm>
    </dsp:sp>
    <dsp:sp modelId="{D00EEEF5-8040-4E39-896E-DE8E121385DD}">
      <dsp:nvSpPr>
        <dsp:cNvPr id="0" name=""/>
        <dsp:cNvSpPr/>
      </dsp:nvSpPr>
      <dsp:spPr>
        <a:xfrm>
          <a:off x="1445663" y="1675681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Supporto ai familiari</a:t>
          </a:r>
        </a:p>
      </dsp:txBody>
      <dsp:txXfrm>
        <a:off x="1445663" y="1675681"/>
        <a:ext cx="1625345" cy="495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95BAA-B561-41E9-9BE9-04DCAB395103}">
      <dsp:nvSpPr>
        <dsp:cNvPr id="0" name=""/>
        <dsp:cNvSpPr/>
      </dsp:nvSpPr>
      <dsp:spPr>
        <a:xfrm>
          <a:off x="1120594" y="1304032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534" y="0"/>
              </a:lnTo>
              <a:lnTo>
                <a:pt x="162534" y="619415"/>
              </a:lnTo>
              <a:lnTo>
                <a:pt x="325069" y="6194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1596251"/>
        <a:ext cx="34976" cy="34976"/>
      </dsp:txXfrm>
    </dsp:sp>
    <dsp:sp modelId="{82C2BB14-1F6E-403C-9F55-886F7EA54A28}">
      <dsp:nvSpPr>
        <dsp:cNvPr id="0" name=""/>
        <dsp:cNvSpPr/>
      </dsp:nvSpPr>
      <dsp:spPr>
        <a:xfrm>
          <a:off x="1120594" y="1258311"/>
          <a:ext cx="32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069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75002" y="1295905"/>
        <a:ext cx="16253" cy="16253"/>
      </dsp:txXfrm>
    </dsp:sp>
    <dsp:sp modelId="{72C945AC-440C-4A2C-B6A5-909630FBFFC0}">
      <dsp:nvSpPr>
        <dsp:cNvPr id="0" name=""/>
        <dsp:cNvSpPr/>
      </dsp:nvSpPr>
      <dsp:spPr>
        <a:xfrm>
          <a:off x="1120594" y="684616"/>
          <a:ext cx="325069" cy="619415"/>
        </a:xfrm>
        <a:custGeom>
          <a:avLst/>
          <a:gdLst/>
          <a:ahLst/>
          <a:cxnLst/>
          <a:rect l="0" t="0" r="0" b="0"/>
          <a:pathLst>
            <a:path>
              <a:moveTo>
                <a:pt x="0" y="619415"/>
              </a:moveTo>
              <a:lnTo>
                <a:pt x="162534" y="619415"/>
              </a:lnTo>
              <a:lnTo>
                <a:pt x="162534" y="0"/>
              </a:lnTo>
              <a:lnTo>
                <a:pt x="32506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265641" y="976836"/>
        <a:ext cx="34976" cy="34976"/>
      </dsp:txXfrm>
    </dsp:sp>
    <dsp:sp modelId="{76D7B5AF-C229-4C87-B2CB-258D623A932B}">
      <dsp:nvSpPr>
        <dsp:cNvPr id="0" name=""/>
        <dsp:cNvSpPr/>
      </dsp:nvSpPr>
      <dsp:spPr>
        <a:xfrm rot="16200000">
          <a:off x="-431203" y="1056265"/>
          <a:ext cx="2608064" cy="49553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Supporto al Team chirurgico</a:t>
          </a:r>
          <a:endParaRPr lang="it-IT" sz="1700" kern="1200" dirty="0"/>
        </a:p>
      </dsp:txBody>
      <dsp:txXfrm>
        <a:off x="-431203" y="1056265"/>
        <a:ext cx="2608064" cy="495532"/>
      </dsp:txXfrm>
    </dsp:sp>
    <dsp:sp modelId="{63C279D0-639A-42E0-AC10-03C630227F98}">
      <dsp:nvSpPr>
        <dsp:cNvPr id="0" name=""/>
        <dsp:cNvSpPr/>
      </dsp:nvSpPr>
      <dsp:spPr>
        <a:xfrm>
          <a:off x="1445663" y="436850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Processi operativi nel blocco operatorio</a:t>
          </a:r>
        </a:p>
      </dsp:txBody>
      <dsp:txXfrm>
        <a:off x="1445663" y="436850"/>
        <a:ext cx="1625345" cy="495532"/>
      </dsp:txXfrm>
    </dsp:sp>
    <dsp:sp modelId="{AC4986F7-2380-4012-9DBC-8BAA64FE0E5F}">
      <dsp:nvSpPr>
        <dsp:cNvPr id="0" name=""/>
        <dsp:cNvSpPr/>
      </dsp:nvSpPr>
      <dsp:spPr>
        <a:xfrm>
          <a:off x="1445663" y="1056265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Gestione del team</a:t>
          </a:r>
        </a:p>
      </dsp:txBody>
      <dsp:txXfrm>
        <a:off x="1445663" y="1056265"/>
        <a:ext cx="1625345" cy="495532"/>
      </dsp:txXfrm>
    </dsp:sp>
    <dsp:sp modelId="{D00EEEF5-8040-4E39-896E-DE8E121385DD}">
      <dsp:nvSpPr>
        <dsp:cNvPr id="0" name=""/>
        <dsp:cNvSpPr/>
      </dsp:nvSpPr>
      <dsp:spPr>
        <a:xfrm>
          <a:off x="1445663" y="1675681"/>
          <a:ext cx="1625345" cy="495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Training e Formazione</a:t>
          </a:r>
        </a:p>
      </dsp:txBody>
      <dsp:txXfrm>
        <a:off x="1445663" y="1675681"/>
        <a:ext cx="1625345" cy="49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5D74-2026-4C26-8E79-FF45AFA48DF3}">
      <dsp:nvSpPr>
        <dsp:cNvPr id="0" name=""/>
        <dsp:cNvSpPr/>
      </dsp:nvSpPr>
      <dsp:spPr>
        <a:xfrm>
          <a:off x="2357354" y="885503"/>
          <a:ext cx="1952853" cy="1952853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SIMULAZIONE</a:t>
          </a:r>
        </a:p>
      </dsp:txBody>
      <dsp:txXfrm>
        <a:off x="2643343" y="1171492"/>
        <a:ext cx="1380875" cy="1380875"/>
      </dsp:txXfrm>
    </dsp:sp>
    <dsp:sp modelId="{EA7F0934-DEA2-4AC8-A25B-96F82BFB1916}">
      <dsp:nvSpPr>
        <dsp:cNvPr id="0" name=""/>
        <dsp:cNvSpPr/>
      </dsp:nvSpPr>
      <dsp:spPr>
        <a:xfrm>
          <a:off x="2820203" y="21198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3261"/>
            <a:satOff val="-366"/>
            <a:lumOff val="2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 immediata utilità nelle realtà lavorative</a:t>
          </a:r>
        </a:p>
      </dsp:txBody>
      <dsp:txXfrm>
        <a:off x="2963197" y="164192"/>
        <a:ext cx="690438" cy="690438"/>
      </dsp:txXfrm>
    </dsp:sp>
    <dsp:sp modelId="{F0CCD19E-91FD-47FB-BE26-88D082F8F8B2}">
      <dsp:nvSpPr>
        <dsp:cNvPr id="0" name=""/>
        <dsp:cNvSpPr/>
      </dsp:nvSpPr>
      <dsp:spPr>
        <a:xfrm>
          <a:off x="3626746" y="178262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6522"/>
            <a:satOff val="-732"/>
            <a:lumOff val="4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Motivazione</a:t>
          </a:r>
        </a:p>
      </dsp:txBody>
      <dsp:txXfrm>
        <a:off x="3769740" y="321256"/>
        <a:ext cx="690438" cy="690438"/>
      </dsp:txXfrm>
    </dsp:sp>
    <dsp:sp modelId="{EA67BD47-ADE7-4E65-860F-8E835834CB03}">
      <dsp:nvSpPr>
        <dsp:cNvPr id="0" name=""/>
        <dsp:cNvSpPr/>
      </dsp:nvSpPr>
      <dsp:spPr>
        <a:xfrm>
          <a:off x="4117433" y="723694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9783"/>
            <a:satOff val="-1097"/>
            <a:lumOff val="70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Bisogno di sicurezza del paziente e degli operatori</a:t>
          </a:r>
        </a:p>
      </dsp:txBody>
      <dsp:txXfrm>
        <a:off x="4260427" y="866688"/>
        <a:ext cx="690438" cy="690438"/>
      </dsp:txXfrm>
    </dsp:sp>
    <dsp:sp modelId="{B19D7806-B9D9-4CBB-901A-1CE89755337F}">
      <dsp:nvSpPr>
        <dsp:cNvPr id="0" name=""/>
        <dsp:cNvSpPr/>
      </dsp:nvSpPr>
      <dsp:spPr>
        <a:xfrm>
          <a:off x="4235734" y="1606314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13044"/>
            <a:satOff val="-1463"/>
            <a:lumOff val="93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Sicurezza psicologica come rinforzo positivo per apprendere</a:t>
          </a:r>
        </a:p>
      </dsp:txBody>
      <dsp:txXfrm>
        <a:off x="4378728" y="1749308"/>
        <a:ext cx="690438" cy="690438"/>
      </dsp:txXfrm>
    </dsp:sp>
    <dsp:sp modelId="{D9957985-F2BA-4184-9FC8-913F8F066262}">
      <dsp:nvSpPr>
        <dsp:cNvPr id="0" name=""/>
        <dsp:cNvSpPr/>
      </dsp:nvSpPr>
      <dsp:spPr>
        <a:xfrm>
          <a:off x="3900570" y="2324412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16305"/>
            <a:satOff val="-1829"/>
            <a:lumOff val="11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Interattiva | Multidisciplinare</a:t>
          </a:r>
        </a:p>
      </dsp:txBody>
      <dsp:txXfrm>
        <a:off x="4043564" y="2467406"/>
        <a:ext cx="690438" cy="690438"/>
      </dsp:txXfrm>
    </dsp:sp>
    <dsp:sp modelId="{A273C64B-5DA1-4A5F-AFA4-E4BF6FCF1567}">
      <dsp:nvSpPr>
        <dsp:cNvPr id="0" name=""/>
        <dsp:cNvSpPr/>
      </dsp:nvSpPr>
      <dsp:spPr>
        <a:xfrm>
          <a:off x="3203976" y="2704611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19567"/>
            <a:satOff val="-2195"/>
            <a:lumOff val="14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Risoluzione di problemi clinici</a:t>
          </a:r>
        </a:p>
      </dsp:txBody>
      <dsp:txXfrm>
        <a:off x="3346970" y="2847605"/>
        <a:ext cx="690438" cy="690438"/>
      </dsp:txXfrm>
    </dsp:sp>
    <dsp:sp modelId="{ECAAC0D7-3E4F-422C-8A6D-6F06BE6EDA46}">
      <dsp:nvSpPr>
        <dsp:cNvPr id="0" name=""/>
        <dsp:cNvSpPr/>
      </dsp:nvSpPr>
      <dsp:spPr>
        <a:xfrm>
          <a:off x="2415244" y="2747013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22828"/>
            <a:satOff val="-2561"/>
            <a:lumOff val="163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Insegna abilità non tecniche</a:t>
          </a:r>
        </a:p>
      </dsp:txBody>
      <dsp:txXfrm>
        <a:off x="2558238" y="2890007"/>
        <a:ext cx="690438" cy="690438"/>
      </dsp:txXfrm>
    </dsp:sp>
    <dsp:sp modelId="{7203932B-49F9-4809-9DBA-92477CD032C4}">
      <dsp:nvSpPr>
        <dsp:cNvPr id="0" name=""/>
        <dsp:cNvSpPr/>
      </dsp:nvSpPr>
      <dsp:spPr>
        <a:xfrm>
          <a:off x="1750597" y="2310278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26089"/>
            <a:satOff val="-2927"/>
            <a:lumOff val="18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kern="1200" dirty="0"/>
            <a:t>Insegna abilità tecniche</a:t>
          </a:r>
        </a:p>
      </dsp:txBody>
      <dsp:txXfrm>
        <a:off x="1893591" y="2453272"/>
        <a:ext cx="690438" cy="690438"/>
      </dsp:txXfrm>
    </dsp:sp>
    <dsp:sp modelId="{2E36AD2C-95D2-4B6D-8C97-EF035616EDCF}">
      <dsp:nvSpPr>
        <dsp:cNvPr id="0" name=""/>
        <dsp:cNvSpPr/>
      </dsp:nvSpPr>
      <dsp:spPr>
        <a:xfrm>
          <a:off x="1425880" y="1599248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29350"/>
            <a:satOff val="-3292"/>
            <a:lumOff val="21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Bisogni formativi degli operatori adulti</a:t>
          </a:r>
        </a:p>
      </dsp:txBody>
      <dsp:txXfrm>
        <a:off x="1568874" y="1742242"/>
        <a:ext cx="690438" cy="690438"/>
      </dsp:txXfrm>
    </dsp:sp>
    <dsp:sp modelId="{CE27C1C4-9067-42AB-A198-085556C171F8}">
      <dsp:nvSpPr>
        <dsp:cNvPr id="0" name=""/>
        <dsp:cNvSpPr/>
      </dsp:nvSpPr>
      <dsp:spPr>
        <a:xfrm>
          <a:off x="1515919" y="854358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32611"/>
            <a:satOff val="-3658"/>
            <a:lumOff val="233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Riflessione guidata dai docenti, che imparano dai processi mentali dei discenti</a:t>
          </a:r>
        </a:p>
      </dsp:txBody>
      <dsp:txXfrm>
        <a:off x="1658913" y="997352"/>
        <a:ext cx="690438" cy="690438"/>
      </dsp:txXfrm>
    </dsp:sp>
    <dsp:sp modelId="{CA256A50-A6B2-430D-96BD-2EFA7304BACB}">
      <dsp:nvSpPr>
        <dsp:cNvPr id="0" name=""/>
        <dsp:cNvSpPr/>
      </dsp:nvSpPr>
      <dsp:spPr>
        <a:xfrm>
          <a:off x="2063138" y="192397"/>
          <a:ext cx="976426" cy="976426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Ripetibile e adattabile ai discenti</a:t>
          </a:r>
        </a:p>
      </dsp:txBody>
      <dsp:txXfrm>
        <a:off x="2206132" y="335391"/>
        <a:ext cx="690438" cy="690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2CF3-62DC-4200-92D5-CB4319D795E7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3076-B03C-4C6B-8C71-58F84E50D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7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98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292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Miglioramento delle Prestazioni**: Gli operatori possono migliorare le loro abilità senza rischiare la sicurezza del paziente.</a:t>
            </a:r>
          </a:p>
          <a:p>
            <a:r>
              <a:rPr lang="it-IT" sz="1200" dirty="0"/>
              <a:t>- **Riduzione degli Errori**: La pratica ripetitiva aiuta a ridurre gli errori umani.</a:t>
            </a:r>
          </a:p>
          <a:p>
            <a:r>
              <a:rPr lang="it-IT" sz="1200" dirty="0"/>
              <a:t>- **Miglioramento della Comunicazione e del Lavoro di Squadra**: Le simulazioni promuovono un migliore coordinamento tra i membri del team.</a:t>
            </a:r>
          </a:p>
          <a:p>
            <a:r>
              <a:rPr lang="it-IT" sz="1200" dirty="0"/>
              <a:t>- **Feedback Immediato**: I partecipanti ricevono feedback in tempo reale dai formatori, consentendo correzioni rapide e apprendimento efficace.</a:t>
            </a:r>
          </a:p>
          <a:p>
            <a:r>
              <a:rPr lang="it-IT" sz="1200" dirty="0"/>
              <a:t>- **Preparazione alle Emergenze**: Simulazioni di scenari di emergenza permettono agli operatori di prepararsi a gestire situazioni critiche in modo efficace.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4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2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3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22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9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86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55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Una </a:t>
            </a:r>
            <a:r>
              <a:rPr lang="it-IT" b="1" dirty="0"/>
              <a:t>tecnica educativa che sostituisce o amplifica le esperienze reali con esperienze guidate che evocano o replicano aspetti sostanziali del mondo reale</a:t>
            </a:r>
            <a:r>
              <a:rPr lang="it-IT" dirty="0"/>
              <a:t> in maniera completamente interattiva (</a:t>
            </a:r>
            <a:r>
              <a:rPr lang="it-IT" dirty="0" err="1"/>
              <a:t>Gaba</a:t>
            </a:r>
            <a:r>
              <a:rPr lang="it-IT" dirty="0"/>
              <a:t>, 2004). raccomandazioni internazionali sulla simulazione. Un documento importante, una sorta di manifesto mondiale, che ribadisce i vantaggi della metodologia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Dichiarazione di consenso globale sulla pratica basata sulla simulazione nel settore sanitario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35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C00000"/>
                </a:solidFill>
              </a:rPr>
              <a:t>Miglioramento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delle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Abilità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Tecniche</a:t>
            </a:r>
            <a:r>
              <a:rPr lang="en-US" sz="1200" dirty="0"/>
              <a:t>: </a:t>
            </a:r>
            <a:r>
              <a:rPr lang="en-US" sz="1200" dirty="0" err="1"/>
              <a:t>pratica</a:t>
            </a:r>
            <a:r>
              <a:rPr lang="en-US" sz="1200" dirty="0"/>
              <a:t> di procedure </a:t>
            </a:r>
            <a:r>
              <a:rPr lang="en-US" sz="1200" dirty="0" err="1"/>
              <a:t>complesse</a:t>
            </a:r>
            <a:r>
              <a:rPr lang="en-US" sz="1200" dirty="0"/>
              <a:t> (</a:t>
            </a:r>
            <a:r>
              <a:rPr lang="en-US" sz="1200" dirty="0" err="1"/>
              <a:t>inserimento</a:t>
            </a:r>
            <a:r>
              <a:rPr lang="en-US" sz="1200" dirty="0"/>
              <a:t> di </a:t>
            </a:r>
            <a:r>
              <a:rPr lang="en-US" sz="1200" dirty="0" err="1"/>
              <a:t>cateteri</a:t>
            </a:r>
            <a:r>
              <a:rPr lang="en-US" sz="1200" dirty="0"/>
              <a:t> </a:t>
            </a:r>
            <a:r>
              <a:rPr lang="en-US" sz="1200" dirty="0" err="1"/>
              <a:t>venosi</a:t>
            </a:r>
            <a:r>
              <a:rPr lang="en-US" sz="1200" dirty="0"/>
              <a:t> </a:t>
            </a:r>
            <a:r>
              <a:rPr lang="en-US" sz="1200" dirty="0" err="1"/>
              <a:t>centrali</a:t>
            </a:r>
            <a:r>
              <a:rPr lang="en-US" sz="1200" dirty="0"/>
              <a:t>, </a:t>
            </a:r>
            <a:r>
              <a:rPr lang="en-US" sz="1200" dirty="0" err="1"/>
              <a:t>gestione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vie </a:t>
            </a:r>
            <a:r>
              <a:rPr lang="en-US" sz="1200" dirty="0" err="1"/>
              <a:t>aeree</a:t>
            </a:r>
            <a:r>
              <a:rPr lang="en-US" sz="1200" dirty="0"/>
              <a:t> e </a:t>
            </a:r>
            <a:r>
              <a:rPr lang="en-US" sz="1200" dirty="0" err="1"/>
              <a:t>controllo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emorragie</a:t>
            </a:r>
            <a:r>
              <a:rPr lang="en-US" sz="1200" dirty="0"/>
              <a:t>…).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Sviluppo</a:t>
            </a:r>
            <a:r>
              <a:rPr lang="en-US" sz="1200" b="1" dirty="0"/>
              <a:t> </a:t>
            </a:r>
            <a:r>
              <a:rPr lang="en-US" sz="1200" b="1" dirty="0" err="1"/>
              <a:t>delle</a:t>
            </a:r>
            <a:r>
              <a:rPr lang="en-US" sz="1200" b="1" dirty="0"/>
              <a:t> </a:t>
            </a:r>
            <a:r>
              <a:rPr lang="en-US" sz="1200" b="1" dirty="0" err="1"/>
              <a:t>Competenze</a:t>
            </a:r>
            <a:r>
              <a:rPr lang="en-US" sz="1200" b="1" dirty="0"/>
              <a:t> Non </a:t>
            </a:r>
            <a:r>
              <a:rPr lang="en-US" sz="1200" b="1" dirty="0" err="1"/>
              <a:t>Tecniche</a:t>
            </a:r>
            <a:r>
              <a:rPr lang="en-US" sz="1200" b="1" dirty="0"/>
              <a:t>: </a:t>
            </a:r>
            <a:r>
              <a:rPr lang="en-US" sz="1200" dirty="0" err="1"/>
              <a:t>comunicazione</a:t>
            </a:r>
            <a:r>
              <a:rPr lang="en-US" sz="1200" dirty="0"/>
              <a:t>, leadership, </a:t>
            </a:r>
            <a:r>
              <a:rPr lang="en-US" sz="1200" dirty="0" err="1"/>
              <a:t>lavoro</a:t>
            </a:r>
            <a:r>
              <a:rPr lang="en-US" sz="1200" dirty="0"/>
              <a:t> di </a:t>
            </a:r>
            <a:r>
              <a:rPr lang="en-US" sz="1200" dirty="0" err="1"/>
              <a:t>squadra</a:t>
            </a:r>
            <a:r>
              <a:rPr lang="en-US" sz="1200" dirty="0"/>
              <a:t>, </a:t>
            </a:r>
            <a:r>
              <a:rPr lang="en-US" sz="1200" dirty="0" err="1"/>
              <a:t>gestione</a:t>
            </a:r>
            <a:r>
              <a:rPr lang="en-US" sz="1200" dirty="0"/>
              <a:t> </a:t>
            </a:r>
            <a:r>
              <a:rPr lang="en-US" sz="1200" dirty="0" err="1"/>
              <a:t>dello</a:t>
            </a:r>
            <a:r>
              <a:rPr lang="en-US" sz="1200" dirty="0"/>
              <a:t> stress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Aumento</a:t>
            </a:r>
            <a:r>
              <a:rPr lang="en-US" sz="1200" b="1" dirty="0"/>
              <a:t> </a:t>
            </a:r>
            <a:r>
              <a:rPr lang="en-US" sz="1200" b="1" dirty="0" err="1"/>
              <a:t>della</a:t>
            </a:r>
            <a:r>
              <a:rPr lang="en-US" sz="1200" b="1" dirty="0"/>
              <a:t> </a:t>
            </a:r>
            <a:r>
              <a:rPr lang="en-US" sz="1200" b="1" dirty="0" err="1"/>
              <a:t>Sicurezza</a:t>
            </a:r>
            <a:r>
              <a:rPr lang="en-US" sz="1200" b="1" dirty="0"/>
              <a:t> del </a:t>
            </a:r>
            <a:r>
              <a:rPr lang="en-US" sz="1200" b="1" dirty="0" err="1"/>
              <a:t>Paziente</a:t>
            </a:r>
            <a:r>
              <a:rPr lang="en-US" sz="1200" dirty="0"/>
              <a:t>: medici e </a:t>
            </a:r>
            <a:r>
              <a:rPr lang="en-US" sz="1200" dirty="0" err="1"/>
              <a:t>infermieri</a:t>
            </a:r>
            <a:r>
              <a:rPr lang="en-US" sz="1200" dirty="0"/>
              <a:t> </a:t>
            </a:r>
            <a:r>
              <a:rPr lang="en-US" sz="1200" dirty="0" err="1"/>
              <a:t>meglio</a:t>
            </a:r>
            <a:r>
              <a:rPr lang="en-US" sz="1200" dirty="0"/>
              <a:t> </a:t>
            </a:r>
            <a:r>
              <a:rPr lang="en-US" sz="1200" dirty="0" err="1"/>
              <a:t>preparati</a:t>
            </a:r>
            <a:r>
              <a:rPr lang="en-US" sz="1200" dirty="0"/>
              <a:t> </a:t>
            </a:r>
            <a:r>
              <a:rPr lang="en-US" sz="1200" dirty="0" err="1"/>
              <a:t>possono</a:t>
            </a:r>
            <a:r>
              <a:rPr lang="en-US" sz="1200" dirty="0"/>
              <a:t> </a:t>
            </a:r>
            <a:r>
              <a:rPr lang="en-US" sz="1200" dirty="0" err="1"/>
              <a:t>rispondere</a:t>
            </a:r>
            <a:r>
              <a:rPr lang="en-US" sz="1200" dirty="0"/>
              <a:t> </a:t>
            </a:r>
            <a:r>
              <a:rPr lang="en-US" sz="1200" dirty="0" err="1"/>
              <a:t>più</a:t>
            </a:r>
            <a:r>
              <a:rPr lang="en-US" sz="1200" dirty="0"/>
              <a:t> </a:t>
            </a:r>
            <a:r>
              <a:rPr lang="en-US" sz="1200" dirty="0" err="1"/>
              <a:t>efficacemente</a:t>
            </a:r>
            <a:r>
              <a:rPr lang="en-US" sz="1200" dirty="0"/>
              <a:t> </a:t>
            </a:r>
            <a:r>
              <a:rPr lang="en-US" sz="1200" dirty="0" err="1"/>
              <a:t>alle</a:t>
            </a:r>
            <a:r>
              <a:rPr lang="en-US" sz="1200" dirty="0"/>
              <a:t> </a:t>
            </a:r>
            <a:r>
              <a:rPr lang="en-US" sz="1200" dirty="0" err="1"/>
              <a:t>emergenze</a:t>
            </a:r>
            <a:r>
              <a:rPr lang="en-US" sz="1200" dirty="0"/>
              <a:t>, </a:t>
            </a:r>
            <a:r>
              <a:rPr lang="en-US" sz="1200" dirty="0" err="1"/>
              <a:t>riducendo</a:t>
            </a:r>
            <a:r>
              <a:rPr lang="en-US" sz="1200" dirty="0"/>
              <a:t> </a:t>
            </a:r>
            <a:r>
              <a:rPr lang="en-US" sz="1200" dirty="0" err="1"/>
              <a:t>il</a:t>
            </a:r>
            <a:r>
              <a:rPr lang="en-US" sz="1200" dirty="0"/>
              <a:t> </a:t>
            </a:r>
            <a:r>
              <a:rPr lang="en-US" sz="1200" dirty="0" err="1"/>
              <a:t>rischio</a:t>
            </a:r>
            <a:r>
              <a:rPr lang="en-US" sz="1200" dirty="0"/>
              <a:t> di </a:t>
            </a:r>
            <a:r>
              <a:rPr lang="en-US" sz="1200" dirty="0" err="1"/>
              <a:t>errori</a:t>
            </a:r>
            <a:r>
              <a:rPr lang="en-US" sz="1200" dirty="0"/>
              <a:t> e </a:t>
            </a:r>
            <a:r>
              <a:rPr lang="en-US" sz="1200" dirty="0" err="1"/>
              <a:t>migliorando</a:t>
            </a:r>
            <a:r>
              <a:rPr lang="en-US" sz="1200" dirty="0"/>
              <a:t> </a:t>
            </a:r>
            <a:r>
              <a:rPr lang="en-US" sz="1200" dirty="0" err="1"/>
              <a:t>gli</a:t>
            </a:r>
            <a:r>
              <a:rPr lang="en-US" sz="1200" dirty="0"/>
              <a:t> </a:t>
            </a:r>
            <a:r>
              <a:rPr lang="en-US" sz="1200" dirty="0" err="1"/>
              <a:t>esiti</a:t>
            </a:r>
            <a:r>
              <a:rPr lang="en-US" sz="1200" dirty="0"/>
              <a:t> per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pazienti</a:t>
            </a:r>
            <a:r>
              <a:rPr lang="en-US" sz="1200" dirty="0"/>
              <a:t>.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Esperienza</a:t>
            </a:r>
            <a:r>
              <a:rPr lang="en-US" sz="1200" b="1" dirty="0"/>
              <a:t> di </a:t>
            </a:r>
            <a:r>
              <a:rPr lang="en-US" sz="1200" b="1" dirty="0" err="1"/>
              <a:t>casi</a:t>
            </a:r>
            <a:r>
              <a:rPr lang="en-US" sz="1200" b="1" dirty="0"/>
              <a:t> </a:t>
            </a:r>
            <a:r>
              <a:rPr lang="en-US" sz="1200" b="1" dirty="0" err="1"/>
              <a:t>rari</a:t>
            </a:r>
            <a:r>
              <a:rPr lang="en-US" sz="1200" b="1" dirty="0"/>
              <a:t> in </a:t>
            </a:r>
            <a:r>
              <a:rPr lang="en-US" sz="1200" b="1" dirty="0" err="1"/>
              <a:t>ambiente</a:t>
            </a:r>
            <a:r>
              <a:rPr lang="en-US" sz="1200" b="1" dirty="0"/>
              <a:t> </a:t>
            </a:r>
            <a:r>
              <a:rPr lang="en-US" sz="1200" b="1" dirty="0" err="1"/>
              <a:t>Controllato</a:t>
            </a:r>
            <a:r>
              <a:rPr lang="en-US" sz="1200" b="1" dirty="0"/>
              <a:t>: </a:t>
            </a:r>
            <a:r>
              <a:rPr lang="en-US" sz="1200" dirty="0" err="1"/>
              <a:t>sperimentare</a:t>
            </a:r>
            <a:r>
              <a:rPr lang="en-US" sz="1200" b="1" dirty="0"/>
              <a:t> </a:t>
            </a:r>
            <a:r>
              <a:rPr lang="en-US" sz="1200" dirty="0" err="1"/>
              <a:t>situazioni</a:t>
            </a:r>
            <a:r>
              <a:rPr lang="en-US" sz="1200" dirty="0"/>
              <a:t> non </a:t>
            </a:r>
            <a:r>
              <a:rPr lang="en-US" sz="1200" dirty="0" err="1"/>
              <a:t>frequenti</a:t>
            </a:r>
            <a:r>
              <a:rPr lang="en-US" sz="1200" dirty="0"/>
              <a:t> </a:t>
            </a:r>
            <a:r>
              <a:rPr lang="en-US" sz="1200" dirty="0" err="1"/>
              <a:t>nella</a:t>
            </a:r>
            <a:r>
              <a:rPr lang="en-US" sz="1200" dirty="0"/>
              <a:t> </a:t>
            </a:r>
            <a:r>
              <a:rPr lang="en-US" sz="1200" dirty="0" err="1"/>
              <a:t>pratica</a:t>
            </a:r>
            <a:r>
              <a:rPr lang="en-US" sz="1200" dirty="0"/>
              <a:t> </a:t>
            </a:r>
            <a:r>
              <a:rPr lang="en-US" sz="1200" dirty="0" err="1"/>
              <a:t>quotidiana</a:t>
            </a:r>
            <a:endParaRPr lang="en-US" sz="1200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Valutazione</a:t>
            </a:r>
            <a:r>
              <a:rPr lang="en-US" sz="1200" b="1" dirty="0"/>
              <a:t>: </a:t>
            </a:r>
            <a:r>
              <a:rPr lang="en-US" sz="1200" dirty="0" err="1"/>
              <a:t>valutazione</a:t>
            </a:r>
            <a:r>
              <a:rPr lang="en-US" sz="1200" dirty="0"/>
              <a:t> </a:t>
            </a:r>
            <a:r>
              <a:rPr lang="en-US" sz="1200" dirty="0" err="1"/>
              <a:t>obiettiva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competenze</a:t>
            </a:r>
            <a:r>
              <a:rPr lang="en-US" sz="1200" dirty="0"/>
              <a:t> </a:t>
            </a:r>
            <a:endParaRPr lang="en-US" sz="1200" b="1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Riflessione</a:t>
            </a:r>
            <a:r>
              <a:rPr lang="en-US" sz="1200" b="1" dirty="0"/>
              <a:t> </a:t>
            </a:r>
            <a:r>
              <a:rPr lang="en-US" sz="1200" b="1" dirty="0" err="1"/>
              <a:t>critica</a:t>
            </a:r>
            <a:r>
              <a:rPr lang="en-US" sz="1200" dirty="0"/>
              <a:t>: </a:t>
            </a:r>
            <a:r>
              <a:rPr lang="en-US" sz="1200" dirty="0" err="1"/>
              <a:t>il</a:t>
            </a:r>
            <a:r>
              <a:rPr lang="en-US" sz="1200" dirty="0"/>
              <a:t> debriefing </a:t>
            </a:r>
            <a:r>
              <a:rPr lang="en-US" sz="1200" dirty="0" err="1"/>
              <a:t>aiuta</a:t>
            </a:r>
            <a:r>
              <a:rPr lang="en-US" sz="1200" dirty="0"/>
              <a:t> a </a:t>
            </a:r>
            <a:r>
              <a:rPr lang="en-US" sz="1200" dirty="0" err="1"/>
              <a:t>identificare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punti</a:t>
            </a:r>
            <a:r>
              <a:rPr lang="en-US" sz="1200" dirty="0"/>
              <a:t> di forza e le </a:t>
            </a:r>
            <a:r>
              <a:rPr lang="en-US" sz="1200" dirty="0" err="1"/>
              <a:t>aree</a:t>
            </a:r>
            <a:r>
              <a:rPr lang="en-US" sz="1200" dirty="0"/>
              <a:t> di </a:t>
            </a:r>
            <a:r>
              <a:rPr lang="en-US" sz="1200" dirty="0" err="1"/>
              <a:t>miglioramento</a:t>
            </a:r>
            <a:r>
              <a:rPr lang="en-US" sz="1200" dirty="0"/>
              <a:t> </a:t>
            </a:r>
            <a:r>
              <a:rPr lang="en-US" sz="1200" dirty="0" err="1"/>
              <a:t>nella</a:t>
            </a:r>
            <a:r>
              <a:rPr lang="en-US" sz="1200" dirty="0"/>
              <a:t> </a:t>
            </a:r>
            <a:r>
              <a:rPr lang="en-US" sz="1200" dirty="0" err="1"/>
              <a:t>pratica</a:t>
            </a:r>
            <a:r>
              <a:rPr lang="en-US" sz="1200" dirty="0"/>
              <a:t> </a:t>
            </a:r>
            <a:r>
              <a:rPr lang="en-US" sz="1200" dirty="0" err="1"/>
              <a:t>clinica</a:t>
            </a:r>
            <a:br>
              <a:rPr lang="en-US" sz="1050" dirty="0"/>
            </a:br>
            <a:endParaRPr lang="en-US" sz="105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36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3076-B03C-4C6B-8C71-58F84E50D95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3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t>08/06/2024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918147"/>
          </a:xfrm>
        </p:spPr>
        <p:txBody>
          <a:bodyPr>
            <a:normAutofit fontScale="90000"/>
          </a:bodyPr>
          <a:lstStyle/>
          <a:p>
            <a:br>
              <a:rPr lang="it-IT" sz="3000" b="1" dirty="0"/>
            </a:br>
            <a:r>
              <a:rPr lang="it-IT" sz="3000" b="1" dirty="0"/>
              <a:t>La gestione delle urgenze nel blocco operatorio</a:t>
            </a:r>
            <a:br>
              <a:rPr lang="it-IT" sz="3000" b="1" dirty="0"/>
            </a:br>
            <a:r>
              <a:rPr lang="it-IT" sz="3200" b="1" dirty="0"/>
              <a:t>Il parere dello psicologo: </a:t>
            </a:r>
            <a:r>
              <a:rPr lang="it-IT" sz="3200" b="1" i="1" dirty="0">
                <a:solidFill>
                  <a:srgbClr val="C00000"/>
                </a:solidFill>
              </a:rPr>
              <a:t>quale ruolo?</a:t>
            </a:r>
            <a:br>
              <a:rPr lang="it-IT" sz="3200" b="1" i="1" dirty="0">
                <a:solidFill>
                  <a:srgbClr val="C00000"/>
                </a:solidFill>
              </a:rPr>
            </a:br>
            <a:br>
              <a:rPr lang="it-IT" sz="3200" b="1" dirty="0"/>
            </a:br>
            <a:br>
              <a:rPr lang="it-IT" sz="3200" b="1" dirty="0"/>
            </a:br>
            <a:r>
              <a:rPr lang="it-IT" sz="2700" b="1" dirty="0"/>
              <a:t>Maria Luisa Zoda </a:t>
            </a:r>
            <a:br>
              <a:rPr lang="it-IT" sz="2700" b="1" dirty="0"/>
            </a:br>
            <a:r>
              <a:rPr lang="it-IT" sz="2700" dirty="0"/>
              <a:t>Psicologa psicoterapeuta </a:t>
            </a:r>
            <a:br>
              <a:rPr lang="it-IT" sz="2700" dirty="0"/>
            </a:br>
            <a:r>
              <a:rPr lang="it-IT" sz="2700" dirty="0"/>
              <a:t>Dirigente Centro di simulazione del CEFPAS </a:t>
            </a:r>
            <a:br>
              <a:rPr lang="it-IT" sz="3200" b="1" dirty="0"/>
            </a:br>
            <a:br>
              <a:rPr lang="it-IT" sz="3000" b="1" dirty="0"/>
            </a:br>
            <a:endParaRPr lang="it-IT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" name="Rectangle 17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extLst/>
          </a:blip>
          <a:srcRect l="13287" r="-2" b="-2"/>
          <a:stretch/>
        </p:blipFill>
        <p:spPr>
          <a:xfrm>
            <a:off x="0" y="10"/>
            <a:ext cx="7252212" cy="5143490"/>
          </a:xfrm>
          <a:prstGeom prst="rect">
            <a:avLst/>
          </a:prstGeom>
          <a:noFill/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72659DA-FDF0-4198-82EB-9CF8366DC0C5}"/>
              </a:ext>
            </a:extLst>
          </p:cNvPr>
          <p:cNvSpPr txBox="1">
            <a:spLocks/>
          </p:cNvSpPr>
          <p:nvPr/>
        </p:nvSpPr>
        <p:spPr>
          <a:xfrm>
            <a:off x="6390083" y="151172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Formazione in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Simulazione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14839A-951B-4708-B970-B3C656D056F2}"/>
              </a:ext>
            </a:extLst>
          </p:cNvPr>
          <p:cNvSpPr/>
          <p:nvPr/>
        </p:nvSpPr>
        <p:spPr>
          <a:xfrm>
            <a:off x="6084168" y="1923678"/>
            <a:ext cx="3244564" cy="224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Miglioramento delle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prestazioni </a:t>
            </a:r>
            <a:r>
              <a:rPr lang="it-IT" sz="1600" dirty="0"/>
              <a:t>senza rischi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Feedback </a:t>
            </a:r>
            <a:r>
              <a:rPr lang="it-IT" sz="1600" dirty="0"/>
              <a:t>immediato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Riduzione degli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errori</a:t>
            </a:r>
          </a:p>
        </p:txBody>
      </p:sp>
    </p:spTree>
    <p:extLst>
      <p:ext uri="{BB962C8B-B14F-4D97-AF65-F5344CB8AC3E}">
        <p14:creationId xmlns:p14="http://schemas.microsoft.com/office/powerpoint/2010/main" val="11708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89;p8">
            <a:extLst>
              <a:ext uri="{FF2B5EF4-FFF2-40B4-BE49-F238E27FC236}">
                <a16:creationId xmlns:a16="http://schemas.microsoft.com/office/drawing/2014/main" id="{096B6654-7BC7-486B-8924-FC211E7F282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/>
          </a:blip>
          <a:srcRect l="10778" r="16002" b="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pic>
        <p:nvPicPr>
          <p:cNvPr id="18" name="Google Shape;219;p24">
            <a:extLst>
              <a:ext uri="{FF2B5EF4-FFF2-40B4-BE49-F238E27FC236}">
                <a16:creationId xmlns:a16="http://schemas.microsoft.com/office/drawing/2014/main" id="{FAFBFF05-04E8-4C06-902E-9AFB211707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95486"/>
            <a:ext cx="1853345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EA4A89D3-847B-45EC-AB3A-22AE5156D58F}"/>
              </a:ext>
            </a:extLst>
          </p:cNvPr>
          <p:cNvSpPr txBox="1">
            <a:spLocks/>
          </p:cNvSpPr>
          <p:nvPr/>
        </p:nvSpPr>
        <p:spPr>
          <a:xfrm>
            <a:off x="457304" y="308285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Formazione in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Simulazione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9A33F8-51A9-4140-9AF7-7FAC461D42EF}"/>
              </a:ext>
            </a:extLst>
          </p:cNvPr>
          <p:cNvSpPr/>
          <p:nvPr/>
        </p:nvSpPr>
        <p:spPr>
          <a:xfrm>
            <a:off x="182331" y="2571750"/>
            <a:ext cx="3619114" cy="162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Ottimizzazione del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lavoro di squadra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Preparazione alle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emergenze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Miglioramento della </a:t>
            </a:r>
            <a:r>
              <a:rPr lang="it-IT" sz="1500" b="1" dirty="0">
                <a:solidFill>
                  <a:schemeClr val="accent2">
                    <a:lumMod val="75000"/>
                  </a:schemeClr>
                </a:solidFill>
              </a:rPr>
              <a:t>comunicazione del Team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50;p6">
            <a:extLst>
              <a:ext uri="{FF2B5EF4-FFF2-40B4-BE49-F238E27FC236}">
                <a16:creationId xmlns:a16="http://schemas.microsoft.com/office/drawing/2014/main" id="{58362581-6759-4EEB-B9BA-DE7DFACF6BF6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t="18153" r="-2" b="-2"/>
          <a:stretch/>
        </p:blipFill>
        <p:spPr>
          <a:xfrm>
            <a:off x="3662268" y="10"/>
            <a:ext cx="5481732" cy="252373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730A2F7-9A91-4F8D-B5AE-19C9DADC7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97" r="-2" b="-2"/>
          <a:stretch/>
        </p:blipFill>
        <p:spPr>
          <a:xfrm>
            <a:off x="3662268" y="2619756"/>
            <a:ext cx="5481732" cy="25237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51435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4108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1645920"/>
            <a:ext cx="3669030" cy="1371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1645920"/>
            <a:ext cx="36690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6FB7C1-CFF5-B26D-3D10-ABC876FF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12" y="1164096"/>
            <a:ext cx="3624602" cy="274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dirty="0"/>
              <a:t>Gli </a:t>
            </a:r>
            <a:r>
              <a:rPr lang="it-IT" sz="1500" b="1" dirty="0">
                <a:solidFill>
                  <a:schemeClr val="accent2">
                    <a:lumMod val="75000"/>
                  </a:schemeClr>
                </a:solidFill>
              </a:rPr>
              <a:t>scenari di simulazione e VR </a:t>
            </a:r>
            <a:r>
              <a:rPr lang="it-IT" sz="1500" dirty="0"/>
              <a:t>consentono di far provare e memorizzare proceduralmente competenze proteggono dallo stress e rendono ottimale l’efficacia professionale</a:t>
            </a:r>
            <a:endParaRPr lang="en-US" sz="15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1D2638-8E63-4D3F-A79B-4F41820A407F}"/>
              </a:ext>
            </a:extLst>
          </p:cNvPr>
          <p:cNvSpPr txBox="1"/>
          <p:nvPr/>
        </p:nvSpPr>
        <p:spPr>
          <a:xfrm>
            <a:off x="827584" y="3092076"/>
            <a:ext cx="3624602" cy="226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>
                <a:solidFill>
                  <a:srgbClr val="A5002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DEBRIEFING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«L'atto di rivedere un evento simulato nel quale i partecipanti spiegano, analizzano e sintetizzano informazioni e stati emozionali per migliorare la prestazione in situazioni simili» 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for </a:t>
            </a:r>
            <a:r>
              <a:rPr lang="it-IT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it-IT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it-IT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it-IT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Google Shape;219;p24">
            <a:extLst>
              <a:ext uri="{FF2B5EF4-FFF2-40B4-BE49-F238E27FC236}">
                <a16:creationId xmlns:a16="http://schemas.microsoft.com/office/drawing/2014/main" id="{B1B8D19B-3338-4D8D-8867-BF7E1CE3F6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88" y="33941"/>
            <a:ext cx="1853345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72F4F7E6-252E-42A2-AB4F-055803FA9A5B}"/>
              </a:ext>
            </a:extLst>
          </p:cNvPr>
          <p:cNvSpPr txBox="1">
            <a:spLocks/>
          </p:cNvSpPr>
          <p:nvPr/>
        </p:nvSpPr>
        <p:spPr>
          <a:xfrm>
            <a:off x="48006" y="-163057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Formazione in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Simulazione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B10DEC1-B469-46F7-A397-B4B1023FB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804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5EDD4F-2670-4892-8A82-E7CCF3844165}"/>
              </a:ext>
            </a:extLst>
          </p:cNvPr>
          <p:cNvSpPr txBox="1"/>
          <p:nvPr/>
        </p:nvSpPr>
        <p:spPr>
          <a:xfrm>
            <a:off x="7596336" y="47319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Pier Luigi Ingrassia</a:t>
            </a:r>
          </a:p>
        </p:txBody>
      </p:sp>
    </p:spTree>
    <p:extLst>
      <p:ext uri="{BB962C8B-B14F-4D97-AF65-F5344CB8AC3E}">
        <p14:creationId xmlns:p14="http://schemas.microsoft.com/office/powerpoint/2010/main" val="11441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646503-651A-48D7-BBD2-A4807865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9623"/>
            <a:ext cx="836327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C00000"/>
                </a:solidFill>
              </a:rPr>
              <a:t>successo</a:t>
            </a:r>
            <a:r>
              <a:rPr lang="it-IT" sz="1800" b="1" dirty="0"/>
              <a:t> interventi chirurgici, soprattutto nei casi di traumi che richiedono modalità tempestive e precise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1FB7582-C171-4594-9B6B-481C0FC6855C}"/>
              </a:ext>
            </a:extLst>
          </p:cNvPr>
          <p:cNvSpPr txBox="1">
            <a:spLocks/>
          </p:cNvSpPr>
          <p:nvPr/>
        </p:nvSpPr>
        <p:spPr>
          <a:xfrm>
            <a:off x="390364" y="1995686"/>
            <a:ext cx="8363272" cy="29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competenza tecnica</a:t>
            </a:r>
          </a:p>
          <a:p>
            <a:r>
              <a:rPr lang="it-IT" sz="1800" dirty="0"/>
              <a:t>capacità organizzative</a:t>
            </a:r>
          </a:p>
          <a:p>
            <a:r>
              <a:rPr lang="it-IT" sz="1800" dirty="0"/>
              <a:t>competenze psicologiche e relazionali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1822C0A-B39C-4469-9739-F08596B5D70A}"/>
              </a:ext>
            </a:extLst>
          </p:cNvPr>
          <p:cNvSpPr txBox="1">
            <a:spLocks/>
          </p:cNvSpPr>
          <p:nvPr/>
        </p:nvSpPr>
        <p:spPr>
          <a:xfrm>
            <a:off x="3923928" y="2645481"/>
            <a:ext cx="504056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sz="1400" b="1" dirty="0">
                <a:solidFill>
                  <a:srgbClr val="C00000"/>
                </a:solidFill>
              </a:rPr>
              <a:t>lavoro di squadra</a:t>
            </a:r>
            <a:r>
              <a:rPr lang="it-IT" sz="1400" dirty="0">
                <a:solidFill>
                  <a:srgbClr val="000000"/>
                </a:solidFill>
              </a:rPr>
              <a:t>: collaborazione, comunicazione efficace, divisione dei compiti</a:t>
            </a:r>
          </a:p>
          <a:p>
            <a:pPr lvl="1"/>
            <a:r>
              <a:rPr lang="it-IT" sz="1400" dirty="0">
                <a:solidFill>
                  <a:srgbClr val="000000"/>
                </a:solidFill>
              </a:rPr>
              <a:t>gestione dello </a:t>
            </a:r>
            <a:r>
              <a:rPr lang="it-IT" sz="1400" b="1" dirty="0">
                <a:solidFill>
                  <a:srgbClr val="C00000"/>
                </a:solidFill>
              </a:rPr>
              <a:t>stress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/>
              <a:t>capacità di </a:t>
            </a:r>
            <a:r>
              <a:rPr lang="it-IT" sz="1400" b="1" dirty="0">
                <a:solidFill>
                  <a:srgbClr val="C00000"/>
                </a:solidFill>
              </a:rPr>
              <a:t>lavorare sotto pressione </a:t>
            </a:r>
            <a:r>
              <a:rPr lang="it-IT" sz="1400" dirty="0"/>
              <a:t>per gestire situazioni di emergenza</a:t>
            </a:r>
          </a:p>
          <a:p>
            <a:pPr lvl="1"/>
            <a:r>
              <a:rPr lang="it-IT" sz="1400" dirty="0">
                <a:solidFill>
                  <a:srgbClr val="000000"/>
                </a:solidFill>
              </a:rPr>
              <a:t>capacità di </a:t>
            </a:r>
            <a:r>
              <a:rPr lang="it-IT" sz="1400" b="1" dirty="0">
                <a:solidFill>
                  <a:srgbClr val="C00000"/>
                </a:solidFill>
              </a:rPr>
              <a:t>supporto emotivo </a:t>
            </a:r>
            <a:r>
              <a:rPr lang="it-IT" sz="1400" dirty="0">
                <a:solidFill>
                  <a:srgbClr val="000000"/>
                </a:solidFill>
              </a:rPr>
              <a:t>ai pazienti per ansia </a:t>
            </a:r>
            <a:r>
              <a:rPr lang="it-IT" sz="1400" dirty="0" err="1">
                <a:solidFill>
                  <a:srgbClr val="000000"/>
                </a:solidFill>
              </a:rPr>
              <a:t>pre</a:t>
            </a:r>
            <a:r>
              <a:rPr lang="it-IT" sz="1400" dirty="0">
                <a:solidFill>
                  <a:srgbClr val="000000"/>
                </a:solidFill>
              </a:rPr>
              <a:t>-operatoria e  dolore post-operatorio /familiari</a:t>
            </a:r>
          </a:p>
        </p:txBody>
      </p:sp>
    </p:spTree>
    <p:extLst>
      <p:ext uri="{BB962C8B-B14F-4D97-AF65-F5344CB8AC3E}">
        <p14:creationId xmlns:p14="http://schemas.microsoft.com/office/powerpoint/2010/main" val="5077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E040F6-4301-4E1B-A550-EBDF4F319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37308"/>
            <a:ext cx="4258628" cy="3291830"/>
          </a:xfrm>
          <a:prstGeom prst="rect">
            <a:avLst/>
          </a:prstGeom>
        </p:spPr>
      </p:pic>
      <p:pic>
        <p:nvPicPr>
          <p:cNvPr id="7" name="Picture 4" descr="https://lh7-us.googleusercontent.com/docsz/AD_4nXdI7z-lkNbBd2XkEmvcnuMyYbvLz6n5V4yQCwweSw2E9cIYtbhY3Qm8KW_xNlFoJNUxQiyxA1l1Nnd-QF0bv8UBgPBGfM11TQtm0usazVNlm7eY9qif9z4R9uPZEd-qmC_bzzBaebTb87CNibpIWyxn7qVf?key=EbzKuY7MfMv1c7ECZKJ-zg">
            <a:extLst>
              <a:ext uri="{FF2B5EF4-FFF2-40B4-BE49-F238E27FC236}">
                <a16:creationId xmlns:a16="http://schemas.microsoft.com/office/drawing/2014/main" id="{E23A0FB8-CE20-4FD9-A32B-F372F400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29" y="2715766"/>
            <a:ext cx="4573159" cy="18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11EF7C-AB79-4657-A4D1-126EACD1E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53"/>
          <a:stretch/>
        </p:blipFill>
        <p:spPr>
          <a:xfrm>
            <a:off x="4850804" y="1339808"/>
            <a:ext cx="4258628" cy="140989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3DE40929-5812-4C79-938F-B872FB79E054}"/>
              </a:ext>
            </a:extLst>
          </p:cNvPr>
          <p:cNvSpPr/>
          <p:nvPr/>
        </p:nvSpPr>
        <p:spPr>
          <a:xfrm>
            <a:off x="4418528" y="4222496"/>
            <a:ext cx="1296144" cy="4132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FCE87E2-14A3-45CC-BDB1-3608FA74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915566"/>
            <a:ext cx="247651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CB19B-C8F8-4C29-9B0C-6E486886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15566"/>
            <a:ext cx="8229600" cy="857250"/>
          </a:xfrm>
        </p:spPr>
        <p:txBody>
          <a:bodyPr>
            <a:noAutofit/>
          </a:bodyPr>
          <a:lstStyle/>
          <a:p>
            <a:r>
              <a:rPr lang="it-IT" sz="2000" b="1" dirty="0"/>
              <a:t>La gestione delle urgenze nel blocco operatorio </a:t>
            </a:r>
            <a:r>
              <a:rPr lang="it-IT" sz="2000" b="1" dirty="0">
                <a:solidFill>
                  <a:srgbClr val="C00000"/>
                </a:solidFill>
              </a:rPr>
              <a:t>ruolo dello psicologo</a:t>
            </a:r>
            <a:br>
              <a:rPr lang="it-IT" sz="2000" dirty="0"/>
            </a:br>
            <a:endParaRPr lang="it-IT" sz="20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707A938-D1A3-498E-A93D-9F1BF9FE3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178629"/>
              </p:ext>
            </p:extLst>
          </p:nvPr>
        </p:nvGraphicFramePr>
        <p:xfrm>
          <a:off x="2662300" y="1920469"/>
          <a:ext cx="36960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9594B863-12E0-426D-A352-E479084E0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31395"/>
              </p:ext>
            </p:extLst>
          </p:nvPr>
        </p:nvGraphicFramePr>
        <p:xfrm>
          <a:off x="-324036" y="1923678"/>
          <a:ext cx="36960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464EB95C-F5ED-4672-8751-AD3DBCF8C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443335"/>
              </p:ext>
            </p:extLst>
          </p:nvPr>
        </p:nvGraphicFramePr>
        <p:xfrm>
          <a:off x="5508104" y="1917260"/>
          <a:ext cx="36960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022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63E9E-6801-4B43-8D81-3C5004C5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24" y="134761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it-IT" dirty="0"/>
              <a:t>Formazione in Simulazione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Google Shape;172;p7">
            <a:extLst>
              <a:ext uri="{FF2B5EF4-FFF2-40B4-BE49-F238E27FC236}">
                <a16:creationId xmlns:a16="http://schemas.microsoft.com/office/drawing/2014/main" id="{87B73263-24D2-4FF4-B7D6-6108CE5DDC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97" t="33206" r="3403" b="11127"/>
          <a:stretch/>
        </p:blipFill>
        <p:spPr>
          <a:xfrm>
            <a:off x="664671" y="915566"/>
            <a:ext cx="8452412" cy="4227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598BBE-56AC-4E7C-A8F3-6DFFF525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77" y="2695228"/>
            <a:ext cx="8229600" cy="2448272"/>
          </a:xfr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rgbClr val="C00000"/>
                </a:solidFill>
              </a:rPr>
              <a:t>Risorsa essenziale per migliorare le competenze dei sanitari del blocco operatorio attraverso </a:t>
            </a:r>
            <a:r>
              <a:rPr lang="it-IT" sz="2800" b="1" dirty="0">
                <a:solidFill>
                  <a:srgbClr val="FFFF00"/>
                </a:solidFill>
              </a:rPr>
              <a:t>scenari realistici, tecnologie avanzate </a:t>
            </a:r>
            <a:r>
              <a:rPr lang="it-IT" sz="2800" b="1" dirty="0">
                <a:solidFill>
                  <a:srgbClr val="C00000"/>
                </a:solidFill>
              </a:rPr>
              <a:t>e un processo di </a:t>
            </a:r>
            <a:r>
              <a:rPr lang="it-IT" sz="2800" b="1" dirty="0">
                <a:solidFill>
                  <a:srgbClr val="FFFF00"/>
                </a:solidFill>
              </a:rPr>
              <a:t>debriefing</a:t>
            </a:r>
            <a:r>
              <a:rPr lang="it-IT" sz="2800" b="1" dirty="0">
                <a:solidFill>
                  <a:srgbClr val="C00000"/>
                </a:solidFill>
              </a:rPr>
              <a:t> strutturato, migliorare la sicurezza dei pazienti e l'efficacia delle operazioni chirurgiche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00B24A-3AE3-43A0-9EE7-2EF87BB317B9}"/>
              </a:ext>
            </a:extLst>
          </p:cNvPr>
          <p:cNvSpPr txBox="1">
            <a:spLocks/>
          </p:cNvSpPr>
          <p:nvPr/>
        </p:nvSpPr>
        <p:spPr>
          <a:xfrm>
            <a:off x="1115616" y="1776239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 err="1">
                <a:solidFill>
                  <a:srgbClr val="FFFF00"/>
                </a:solidFill>
              </a:rPr>
              <a:t>Simulazione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9EB172D-7042-4245-9816-A5FE4BAB7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00481"/>
              </p:ext>
            </p:extLst>
          </p:nvPr>
        </p:nvGraphicFramePr>
        <p:xfrm>
          <a:off x="-1260648" y="1106113"/>
          <a:ext cx="6574450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55B2CE5-1EF7-411A-A9DC-B425F17EB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792" y="1923678"/>
            <a:ext cx="605349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128;p4">
            <a:extLst>
              <a:ext uri="{FF2B5EF4-FFF2-40B4-BE49-F238E27FC236}">
                <a16:creationId xmlns:a16="http://schemas.microsoft.com/office/drawing/2014/main" id="{C5A76545-5B38-4051-8098-B73B308229B7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 l="10344" r="10344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219;p24">
            <a:extLst>
              <a:ext uri="{FF2B5EF4-FFF2-40B4-BE49-F238E27FC236}">
                <a16:creationId xmlns:a16="http://schemas.microsoft.com/office/drawing/2014/main" id="{3536C435-55C0-42C9-AAED-0C52C9BC4A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95486"/>
            <a:ext cx="1853345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7535D29-62A4-476B-87A5-0E2CAA4BC7C5}"/>
              </a:ext>
            </a:extLst>
          </p:cNvPr>
          <p:cNvSpPr/>
          <p:nvPr/>
        </p:nvSpPr>
        <p:spPr>
          <a:xfrm>
            <a:off x="107504" y="2070207"/>
            <a:ext cx="33123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900" dirty="0"/>
          </a:p>
          <a:p>
            <a:pPr marL="1714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Miglioramento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b="1" dirty="0" err="1"/>
              <a:t>Abilità</a:t>
            </a:r>
            <a:r>
              <a:rPr lang="en-US" sz="1200" b="1" dirty="0"/>
              <a:t> </a:t>
            </a:r>
            <a:r>
              <a:rPr lang="en-US" sz="1200" b="1" dirty="0" err="1"/>
              <a:t>Tecniche</a:t>
            </a:r>
            <a:endParaRPr lang="en-US" sz="1200" b="1" dirty="0"/>
          </a:p>
          <a:p>
            <a:pPr marL="1714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Valutazione</a:t>
            </a:r>
            <a:r>
              <a:rPr lang="en-US" sz="1200" dirty="0"/>
              <a:t> </a:t>
            </a:r>
            <a:r>
              <a:rPr lang="en-US" sz="1200" dirty="0" err="1"/>
              <a:t>obiettiva</a:t>
            </a:r>
            <a:r>
              <a:rPr lang="en-US" sz="1200" dirty="0"/>
              <a:t> </a:t>
            </a:r>
            <a:r>
              <a:rPr lang="en-US" sz="1200" dirty="0" err="1"/>
              <a:t>delle</a:t>
            </a:r>
            <a:r>
              <a:rPr lang="en-US" sz="1200" dirty="0"/>
              <a:t> </a:t>
            </a:r>
            <a:r>
              <a:rPr lang="en-US" sz="1200" dirty="0" err="1"/>
              <a:t>competenze</a:t>
            </a:r>
            <a:r>
              <a:rPr lang="en-US" sz="1200" dirty="0"/>
              <a:t> </a:t>
            </a:r>
          </a:p>
          <a:p>
            <a:pPr marL="1714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Aumento</a:t>
            </a:r>
            <a:r>
              <a:rPr lang="en-US" sz="1200" dirty="0"/>
              <a:t> </a:t>
            </a:r>
            <a:r>
              <a:rPr lang="en-US" sz="1200" dirty="0" err="1"/>
              <a:t>della</a:t>
            </a:r>
            <a:r>
              <a:rPr lang="en-US" sz="1200" dirty="0"/>
              <a:t> </a:t>
            </a:r>
            <a:r>
              <a:rPr lang="en-US" sz="1200" b="1" dirty="0" err="1"/>
              <a:t>Sicurezza</a:t>
            </a:r>
            <a:r>
              <a:rPr lang="en-US" sz="1200" b="1" dirty="0"/>
              <a:t> del </a:t>
            </a:r>
            <a:r>
              <a:rPr lang="en-US" sz="1200" b="1" dirty="0" err="1"/>
              <a:t>Paziente</a:t>
            </a:r>
            <a:endParaRPr lang="en-US" sz="1200" b="1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C833A66-53A5-457F-87B1-B7F9C15E0C3A}"/>
              </a:ext>
            </a:extLst>
          </p:cNvPr>
          <p:cNvSpPr txBox="1">
            <a:spLocks/>
          </p:cNvSpPr>
          <p:nvPr/>
        </p:nvSpPr>
        <p:spPr>
          <a:xfrm>
            <a:off x="457304" y="308285"/>
            <a:ext cx="2866641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Formazione in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Simulazione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6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6;p5">
            <a:extLst>
              <a:ext uri="{FF2B5EF4-FFF2-40B4-BE49-F238E27FC236}">
                <a16:creationId xmlns:a16="http://schemas.microsoft.com/office/drawing/2014/main" id="{33B806E4-FD81-4570-AC4B-088801524A5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extLst/>
          </a:blip>
          <a:srcRect r="2" b="6683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F9EBBA-138D-4373-99A9-D1D7C86E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04" y="308285"/>
            <a:ext cx="2866641" cy="1424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Formazione in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Simulazione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Google Shape;219;p24">
            <a:extLst>
              <a:ext uri="{FF2B5EF4-FFF2-40B4-BE49-F238E27FC236}">
                <a16:creationId xmlns:a16="http://schemas.microsoft.com/office/drawing/2014/main" id="{A113E700-3D0D-45A7-89C0-5C3AE1B68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225655"/>
            <a:ext cx="1853345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CEF02FF-A18C-423E-8D2C-69E3A6D5E7B2}"/>
              </a:ext>
            </a:extLst>
          </p:cNvPr>
          <p:cNvSpPr/>
          <p:nvPr/>
        </p:nvSpPr>
        <p:spPr>
          <a:xfrm>
            <a:off x="107504" y="2283718"/>
            <a:ext cx="3312368" cy="142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900" dirty="0"/>
          </a:p>
          <a:p>
            <a:pPr marL="1714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Esperienza</a:t>
            </a:r>
            <a:r>
              <a:rPr lang="en-US" sz="1200" b="1" dirty="0"/>
              <a:t> di </a:t>
            </a:r>
            <a:r>
              <a:rPr lang="en-US" sz="1200" b="1" dirty="0" err="1"/>
              <a:t>casi</a:t>
            </a:r>
            <a:r>
              <a:rPr lang="en-US" sz="1200" b="1" dirty="0"/>
              <a:t> </a:t>
            </a:r>
            <a:r>
              <a:rPr lang="en-US" sz="1200" b="1" dirty="0" err="1"/>
              <a:t>rari</a:t>
            </a:r>
            <a:r>
              <a:rPr lang="en-US" sz="1200" b="1" dirty="0"/>
              <a:t> </a:t>
            </a:r>
            <a:r>
              <a:rPr lang="en-US" sz="1200" dirty="0"/>
              <a:t>in </a:t>
            </a:r>
            <a:r>
              <a:rPr lang="en-US" sz="1200" dirty="0" err="1"/>
              <a:t>ambiente</a:t>
            </a:r>
            <a:r>
              <a:rPr lang="en-US" sz="1200" dirty="0"/>
              <a:t> </a:t>
            </a:r>
            <a:r>
              <a:rPr lang="en-US" sz="1200" dirty="0" err="1"/>
              <a:t>controllato</a:t>
            </a:r>
            <a:endParaRPr lang="en-US" sz="1200" dirty="0"/>
          </a:p>
          <a:p>
            <a:pPr marL="1714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Riflessione</a:t>
            </a:r>
            <a:r>
              <a:rPr lang="en-US" sz="1200" b="1" dirty="0"/>
              <a:t> </a:t>
            </a:r>
            <a:r>
              <a:rPr lang="en-US" sz="1200" b="1" dirty="0" err="1"/>
              <a:t>critica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99661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657</Words>
  <Application>Microsoft Office PowerPoint</Application>
  <PresentationFormat>Presentazione su schermo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Tema di Office</vt:lpstr>
      <vt:lpstr> La gestione delle urgenze nel blocco operatorio Il parere dello psicologo: quale ruolo?   Maria Luisa Zoda  Psicologa psicoterapeuta  Dirigente Centro di simulazione del CEFPAS   </vt:lpstr>
      <vt:lpstr>Presentazione standard di PowerPoint</vt:lpstr>
      <vt:lpstr>Presentazione standard di PowerPoint</vt:lpstr>
      <vt:lpstr>Presentazione standard di PowerPoint</vt:lpstr>
      <vt:lpstr>La gestione delle urgenze nel blocco operatorio ruolo dello psicologo </vt:lpstr>
      <vt:lpstr>Formazione in Simulazione </vt:lpstr>
      <vt:lpstr>Presentazione standard di PowerPoint</vt:lpstr>
      <vt:lpstr>Presentazione standard di PowerPoint</vt:lpstr>
      <vt:lpstr>Formazione in Simulazione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gestione delle urgenze nel blocco operatorio Il parere dello psicologo: quale ruolo?   Maria Luisa Zoda  Psicologa psicoterapeuta  Dirigente Centro di simulazione del CEFPAS</dc:title>
  <dc:creator>Luisa Zoda</dc:creator>
  <cp:lastModifiedBy>Luisa Zoda</cp:lastModifiedBy>
  <cp:revision>12</cp:revision>
  <cp:lastPrinted>2024-06-07T12:24:42Z</cp:lastPrinted>
  <dcterms:created xsi:type="dcterms:W3CDTF">2024-06-07T10:30:04Z</dcterms:created>
  <dcterms:modified xsi:type="dcterms:W3CDTF">2024-06-08T07:29:56Z</dcterms:modified>
</cp:coreProperties>
</file>