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5.xml" ContentType="application/vnd.openxmlformats-officedocument.presentationml.comments+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34" r:id="rId3"/>
    <p:sldId id="335" r:id="rId4"/>
    <p:sldId id="312" r:id="rId5"/>
    <p:sldId id="313" r:id="rId6"/>
    <p:sldId id="314" r:id="rId7"/>
    <p:sldId id="316" r:id="rId8"/>
    <p:sldId id="258" r:id="rId9"/>
    <p:sldId id="261" r:id="rId10"/>
    <p:sldId id="263" r:id="rId11"/>
    <p:sldId id="264" r:id="rId12"/>
    <p:sldId id="265" r:id="rId13"/>
    <p:sldId id="262" r:id="rId14"/>
    <p:sldId id="267" r:id="rId15"/>
    <p:sldId id="336" r:id="rId16"/>
    <p:sldId id="268" r:id="rId17"/>
    <p:sldId id="272" r:id="rId18"/>
    <p:sldId id="305" r:id="rId19"/>
    <p:sldId id="271" r:id="rId20"/>
    <p:sldId id="274" r:id="rId21"/>
    <p:sldId id="273" r:id="rId22"/>
    <p:sldId id="307" r:id="rId23"/>
    <p:sldId id="285" r:id="rId24"/>
    <p:sldId id="286" r:id="rId25"/>
    <p:sldId id="275" r:id="rId26"/>
    <p:sldId id="332" r:id="rId27"/>
    <p:sldId id="299" r:id="rId28"/>
    <p:sldId id="294" r:id="rId29"/>
    <p:sldId id="308" r:id="rId30"/>
    <p:sldId id="276" r:id="rId31"/>
    <p:sldId id="309" r:id="rId32"/>
    <p:sldId id="287" r:id="rId33"/>
    <p:sldId id="277" r:id="rId34"/>
    <p:sldId id="317" r:id="rId35"/>
    <p:sldId id="301" r:id="rId36"/>
    <p:sldId id="328" r:id="rId37"/>
    <p:sldId id="330" r:id="rId38"/>
    <p:sldId id="310" r:id="rId39"/>
    <p:sldId id="279" r:id="rId40"/>
    <p:sldId id="311" r:id="rId41"/>
    <p:sldId id="320" r:id="rId42"/>
    <p:sldId id="288" r:id="rId43"/>
    <p:sldId id="293" r:id="rId44"/>
    <p:sldId id="289" r:id="rId45"/>
    <p:sldId id="300" r:id="rId46"/>
    <p:sldId id="329" r:id="rId47"/>
    <p:sldId id="295" r:id="rId48"/>
    <p:sldId id="292" r:id="rId49"/>
    <p:sldId id="298" r:id="rId50"/>
    <p:sldId id="306" r:id="rId51"/>
    <p:sldId id="281" r:id="rId52"/>
    <p:sldId id="296" r:id="rId53"/>
    <p:sldId id="283" r:id="rId54"/>
    <p:sldId id="331" r:id="rId55"/>
    <p:sldId id="284" r:id="rId56"/>
    <p:sldId id="324" r:id="rId57"/>
    <p:sldId id="325" r:id="rId58"/>
    <p:sldId id="326" r:id="rId59"/>
    <p:sldId id="327" r:id="rId60"/>
    <p:sldId id="322" r:id="rId61"/>
    <p:sldId id="323" r:id="rId62"/>
    <p:sldId id="337" r:id="rId63"/>
    <p:sldId id="319" r:id="rId64"/>
    <p:sldId id="257" r:id="rId6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er" initials="W" lastIdx="8" clrIdx="0">
    <p:extLst>
      <p:ext uri="{19B8F6BF-5375-455C-9EA6-DF929625EA0E}">
        <p15:presenceInfo xmlns:p15="http://schemas.microsoft.com/office/powerpoint/2012/main" userId="Wal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CCCCFF"/>
    <a:srgbClr val="F75725"/>
    <a:srgbClr val="C21C44"/>
    <a:srgbClr val="FF66CC"/>
    <a:srgbClr val="339966"/>
    <a:srgbClr val="6A2D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26T23:30:59.056" idx="5">
    <p:pos x="3639" y="1021"/>
    <p:text>Il danno alla superficie interna
del vaso sanguigno provoca il rilascio,
da parte delle cellule del tessuto leso,
di alcuni fattori chiamati ENDOTELINE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4-26T23:32:27.623" idx="6">
    <p:pos x="3892" y="812"/>
    <p:text>Richiamo e accumulo di piastrine nel sito leso che aderiscono
alle fibre collagene della matrice extracellulare.
«fattore di von Willebrand «(vWF)------- ESTERNO-------
Entro qualche minuto le piastrine iniziano ad aderire alle pareti
del vaso e cambiano forma, da discoidale a sferica, emettendo
pseudopodi che permettono il contatto tra piastrine vicine
E producono fattori (come il trombossano) che
aumentano la loro adesività, favorendone l’aggregazione reciproca
 e la vasocostrizione.
L’aggregazione piastrinica presso la lesione forma un primo tappo
emostatico instabile, detto trombo bianco o tappo piastrinico,
che arresta, nel caso di una lesione del vaso non molto estesa,
la perdita ematica.</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3-20T17:08:49.063" idx="2">
    <p:pos x="10" y="10"/>
    <p:text>L’attivazione del fibrinogeno in fibrina avviene
tramite due vie: una intrinseca ed una
estrinseca, due vie che differiscono,
essenzialmente, per:
 l'agente iniziale che le attiva
 il numero di fattori coinvolti nella cascata
Le due vie, convergendo,
originano la via comune, che porta
alla formazione del coagulo.
Una lesione tissutale
attiva entrambe le vie della coagulazione.La via intrinseca della coagulazione è chiamata così perché i fattori che la
compongono sono sempre circolanti nel sangue
Essa viene attivata quando il sangue incontra una superficie anomala,
diversa dalla membrana della cellula endoteliale
La formazione del coagulo attraverso questa via richiede alcuni minuti
ed ha inizio con l'attivazione del fattore XII di Hageman
La via estrinseca della coagulazione viene attivata dal danno tissutale con la
liberazione di un fattore tissutale (componente strutturale dei tessuti, normalmente non
in contatto con il plasma) che forma un complesso con il fattore VIIa
attivando così il fattore X di Stuart
Questa via conduce alla formazione del coagulo
in un tempo valutabile in pochi secondi
Entrambe le vie conducono all’attivazione del fattore X</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3-20T16:19:18.721" idx="1">
    <p:pos x="9088" y="160"/>
    <p:text>La formazione del coagulo è un processo complesso
 costituito da una serie di reazioni a catena che 
vedono coinvolti molti fattori di coagulazione,
 normalmente presenti nel sangue in forma inattiva,
 che vengono ad attivarsi a cascata. I fattori della coagulazione
 vengono numerati
 con numeri romani da I a XIII,
 in base all’ordine di scoperta</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06-06T22:22:28.324" idx="8">
    <p:pos x="10" y="10"/>
    <p:text>Il meccanismo d’azione è chimico e/o meccanico, favoriscono
l’aggregazione delle piastrine sulla superficie, creando un substrato per la cascata coagulativa.
Questa tipologia di emostatici non promuove un’azione metabolica e di conseguenza non va
utilizzato in pazienti piastrinopenici.
I sigillanti chirurgici sono dispositivi medici sterili di origine sintetica o semisintetica. In
presenza di acqua il meccanismo d’azione polimerizza il sigillante che va ad interagire con la
cascata coagulativa esclusivamente per un’azione meccanica.</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4-26T23:24:11.757" idx="4">
    <p:pos x="7155" y="1071"/>
    <p:text>( considerare il volume di rigonfiamento max e il suo possibile effetto sulle strutture anatomiche circostanti potenzialmente sensibili alla compressione).</p:text>
    <p:extLst>
      <p:ext uri="{C676402C-5697-4E1C-873F-D02D1690AC5C}">
        <p15:threadingInfo xmlns:p15="http://schemas.microsoft.com/office/powerpoint/2012/main" timeZoneBias="-1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D3318F-9119-4748-89AA-9F336E41DD93}"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it-IT"/>
        </a:p>
      </dgm:t>
    </dgm:pt>
    <dgm:pt modelId="{5AFABA60-16F0-4168-9B9A-F7B5864F8221}">
      <dgm:prSet phldrT="[Testo]"/>
      <dgm:spPr>
        <a:solidFill>
          <a:srgbClr val="FFFF00"/>
        </a:solidFill>
      </dgm:spPr>
      <dgm:t>
        <a:bodyPr/>
        <a:lstStyle/>
        <a:p>
          <a:r>
            <a:rPr lang="it-IT" dirty="0" smtClean="0">
              <a:solidFill>
                <a:schemeClr val="tx1"/>
              </a:solidFill>
            </a:rPr>
            <a:t>Meccanica </a:t>
          </a:r>
          <a:endParaRPr lang="it-IT" dirty="0">
            <a:solidFill>
              <a:schemeClr val="tx1"/>
            </a:solidFill>
          </a:endParaRPr>
        </a:p>
      </dgm:t>
    </dgm:pt>
    <dgm:pt modelId="{4E556B2C-D0D1-45A5-BFEB-9002C9D40929}" type="parTrans" cxnId="{009ACCBB-BBF7-4862-9A44-0127127D86EC}">
      <dgm:prSet/>
      <dgm:spPr/>
      <dgm:t>
        <a:bodyPr/>
        <a:lstStyle/>
        <a:p>
          <a:endParaRPr lang="it-IT"/>
        </a:p>
      </dgm:t>
    </dgm:pt>
    <dgm:pt modelId="{DE63F298-72E5-4350-8EF2-FDDAD75B6A8A}" type="sibTrans" cxnId="{009ACCBB-BBF7-4862-9A44-0127127D86EC}">
      <dgm:prSet/>
      <dgm:spPr/>
      <dgm:t>
        <a:bodyPr/>
        <a:lstStyle/>
        <a:p>
          <a:endParaRPr lang="it-IT"/>
        </a:p>
      </dgm:t>
    </dgm:pt>
    <dgm:pt modelId="{61689A0A-3099-4AFB-A073-BF08ED424D3A}">
      <dgm:prSet phldrT="[Testo]"/>
      <dgm:spPr>
        <a:solidFill>
          <a:srgbClr val="FFFF00"/>
        </a:solidFill>
      </dgm:spPr>
      <dgm:t>
        <a:bodyPr/>
        <a:lstStyle/>
        <a:p>
          <a:r>
            <a:rPr lang="it-IT" dirty="0" err="1" smtClean="0">
              <a:solidFill>
                <a:schemeClr val="tx1"/>
              </a:solidFill>
            </a:rPr>
            <a:t>Suturatrici</a:t>
          </a:r>
          <a:r>
            <a:rPr lang="it-IT" dirty="0" smtClean="0">
              <a:solidFill>
                <a:schemeClr val="tx1"/>
              </a:solidFill>
            </a:rPr>
            <a:t> </a:t>
          </a:r>
          <a:endParaRPr lang="it-IT" dirty="0">
            <a:solidFill>
              <a:schemeClr val="tx1"/>
            </a:solidFill>
          </a:endParaRPr>
        </a:p>
      </dgm:t>
    </dgm:pt>
    <dgm:pt modelId="{7A1E42FA-AEE3-4B83-BE7E-B8B0B6846629}" type="parTrans" cxnId="{179F5823-AADD-4F95-A80A-59670ACF495D}">
      <dgm:prSet/>
      <dgm:spPr/>
      <dgm:t>
        <a:bodyPr/>
        <a:lstStyle/>
        <a:p>
          <a:endParaRPr lang="it-IT"/>
        </a:p>
      </dgm:t>
    </dgm:pt>
    <dgm:pt modelId="{74816098-A5CD-4205-B765-4F39C0C8DF41}" type="sibTrans" cxnId="{179F5823-AADD-4F95-A80A-59670ACF495D}">
      <dgm:prSet/>
      <dgm:spPr/>
      <dgm:t>
        <a:bodyPr/>
        <a:lstStyle/>
        <a:p>
          <a:endParaRPr lang="it-IT"/>
        </a:p>
      </dgm:t>
    </dgm:pt>
    <dgm:pt modelId="{34FF057A-A389-449A-B3CC-0F1D9D1E13CC}">
      <dgm:prSet phldrT="[Testo]"/>
      <dgm:spPr>
        <a:solidFill>
          <a:srgbClr val="FFFF00"/>
        </a:solidFill>
      </dgm:spPr>
      <dgm:t>
        <a:bodyPr/>
        <a:lstStyle/>
        <a:p>
          <a:r>
            <a:rPr lang="it-IT" dirty="0" smtClean="0">
              <a:solidFill>
                <a:schemeClr val="tx1"/>
              </a:solidFill>
            </a:rPr>
            <a:t>Compressione (garze, dito) </a:t>
          </a:r>
          <a:endParaRPr lang="it-IT" dirty="0">
            <a:solidFill>
              <a:schemeClr val="tx1"/>
            </a:solidFill>
          </a:endParaRPr>
        </a:p>
      </dgm:t>
    </dgm:pt>
    <dgm:pt modelId="{7B29B480-DFE0-4F99-B3B6-2E36C2013C90}" type="parTrans" cxnId="{E4935679-8513-4957-BC9E-5D3B41FF0297}">
      <dgm:prSet/>
      <dgm:spPr/>
      <dgm:t>
        <a:bodyPr/>
        <a:lstStyle/>
        <a:p>
          <a:endParaRPr lang="it-IT"/>
        </a:p>
      </dgm:t>
    </dgm:pt>
    <dgm:pt modelId="{DC2773A3-4698-4904-9A10-FE54EB423998}" type="sibTrans" cxnId="{E4935679-8513-4957-BC9E-5D3B41FF0297}">
      <dgm:prSet/>
      <dgm:spPr/>
      <dgm:t>
        <a:bodyPr/>
        <a:lstStyle/>
        <a:p>
          <a:endParaRPr lang="it-IT"/>
        </a:p>
      </dgm:t>
    </dgm:pt>
    <dgm:pt modelId="{9DD3743D-5A9D-4774-8D6A-C2ED4C693F4A}">
      <dgm:prSet phldrT="[Testo]"/>
      <dgm:spPr>
        <a:solidFill>
          <a:schemeClr val="accent4"/>
        </a:solidFill>
      </dgm:spPr>
      <dgm:t>
        <a:bodyPr/>
        <a:lstStyle/>
        <a:p>
          <a:r>
            <a:rPr lang="it-IT" dirty="0" smtClean="0">
              <a:solidFill>
                <a:schemeClr val="tx1"/>
              </a:solidFill>
            </a:rPr>
            <a:t>Termica </a:t>
          </a:r>
          <a:endParaRPr lang="it-IT" dirty="0">
            <a:solidFill>
              <a:schemeClr val="tx1"/>
            </a:solidFill>
          </a:endParaRPr>
        </a:p>
      </dgm:t>
    </dgm:pt>
    <dgm:pt modelId="{15C15165-990D-4699-ADE9-FE366BEFC303}" type="parTrans" cxnId="{E0F81E0F-FCC9-45B8-96AE-73BA70878D80}">
      <dgm:prSet/>
      <dgm:spPr/>
      <dgm:t>
        <a:bodyPr/>
        <a:lstStyle/>
        <a:p>
          <a:endParaRPr lang="it-IT"/>
        </a:p>
      </dgm:t>
    </dgm:pt>
    <dgm:pt modelId="{F3AF34AA-CBC2-4B06-9BD6-FC40155423F2}" type="sibTrans" cxnId="{E0F81E0F-FCC9-45B8-96AE-73BA70878D80}">
      <dgm:prSet/>
      <dgm:spPr/>
      <dgm:t>
        <a:bodyPr/>
        <a:lstStyle/>
        <a:p>
          <a:endParaRPr lang="it-IT"/>
        </a:p>
      </dgm:t>
    </dgm:pt>
    <dgm:pt modelId="{998BC549-8E02-45E3-8C67-E79ED556A949}">
      <dgm:prSet phldrT="[Testo]"/>
      <dgm:spPr>
        <a:solidFill>
          <a:schemeClr val="accent4"/>
        </a:solidFill>
      </dgm:spPr>
      <dgm:t>
        <a:bodyPr/>
        <a:lstStyle/>
        <a:p>
          <a:r>
            <a:rPr lang="it-IT" dirty="0" smtClean="0">
              <a:solidFill>
                <a:schemeClr val="tx1"/>
              </a:solidFill>
            </a:rPr>
            <a:t>Elettrocauterio </a:t>
          </a:r>
          <a:endParaRPr lang="it-IT" dirty="0">
            <a:solidFill>
              <a:schemeClr val="tx1"/>
            </a:solidFill>
          </a:endParaRPr>
        </a:p>
      </dgm:t>
    </dgm:pt>
    <dgm:pt modelId="{84934695-1365-41F3-9683-C4D99F01D9D7}" type="parTrans" cxnId="{D36AEFCF-B5E3-4DAE-8BE1-59BC1D44E864}">
      <dgm:prSet/>
      <dgm:spPr/>
      <dgm:t>
        <a:bodyPr/>
        <a:lstStyle/>
        <a:p>
          <a:endParaRPr lang="it-IT"/>
        </a:p>
      </dgm:t>
    </dgm:pt>
    <dgm:pt modelId="{193AB922-7732-42FC-A008-367AE35171B6}" type="sibTrans" cxnId="{D36AEFCF-B5E3-4DAE-8BE1-59BC1D44E864}">
      <dgm:prSet/>
      <dgm:spPr/>
      <dgm:t>
        <a:bodyPr/>
        <a:lstStyle/>
        <a:p>
          <a:endParaRPr lang="it-IT"/>
        </a:p>
      </dgm:t>
    </dgm:pt>
    <dgm:pt modelId="{1035D46C-FB03-4BAE-87FB-6DFA92BA1875}">
      <dgm:prSet phldrT="[Testo]"/>
      <dgm:spPr>
        <a:solidFill>
          <a:schemeClr val="accent4"/>
        </a:solidFill>
      </dgm:spPr>
      <dgm:t>
        <a:bodyPr/>
        <a:lstStyle/>
        <a:p>
          <a:r>
            <a:rPr lang="it-IT" dirty="0" err="1" smtClean="0">
              <a:solidFill>
                <a:schemeClr val="tx1"/>
              </a:solidFill>
            </a:rPr>
            <a:t>Surgical</a:t>
          </a:r>
          <a:r>
            <a:rPr lang="it-IT" dirty="0" smtClean="0">
              <a:solidFill>
                <a:schemeClr val="tx1"/>
              </a:solidFill>
            </a:rPr>
            <a:t> </a:t>
          </a:r>
          <a:r>
            <a:rPr lang="it-IT" dirty="0" err="1" smtClean="0">
              <a:solidFill>
                <a:schemeClr val="tx1"/>
              </a:solidFill>
            </a:rPr>
            <a:t>devices</a:t>
          </a:r>
          <a:r>
            <a:rPr lang="it-IT" dirty="0" smtClean="0">
              <a:solidFill>
                <a:schemeClr val="tx1"/>
              </a:solidFill>
            </a:rPr>
            <a:t> (ultrasuoni / radiofrequenza)</a:t>
          </a:r>
          <a:endParaRPr lang="it-IT" dirty="0">
            <a:solidFill>
              <a:schemeClr val="tx1"/>
            </a:solidFill>
          </a:endParaRPr>
        </a:p>
      </dgm:t>
    </dgm:pt>
    <dgm:pt modelId="{C9EF833C-D709-45C0-8BF8-C6CE3F5F8038}" type="parTrans" cxnId="{FB834191-F530-4556-AB6E-C69EE4E8C489}">
      <dgm:prSet/>
      <dgm:spPr/>
      <dgm:t>
        <a:bodyPr/>
        <a:lstStyle/>
        <a:p>
          <a:endParaRPr lang="it-IT"/>
        </a:p>
      </dgm:t>
    </dgm:pt>
    <dgm:pt modelId="{144E2DA9-F521-45EB-915C-1842812539A7}" type="sibTrans" cxnId="{FB834191-F530-4556-AB6E-C69EE4E8C489}">
      <dgm:prSet/>
      <dgm:spPr/>
      <dgm:t>
        <a:bodyPr/>
        <a:lstStyle/>
        <a:p>
          <a:endParaRPr lang="it-IT"/>
        </a:p>
      </dgm:t>
    </dgm:pt>
    <dgm:pt modelId="{0A998253-CC09-4838-9358-CE419053B654}">
      <dgm:prSet phldrT="[Testo]" custT="1"/>
      <dgm:spPr>
        <a:solidFill>
          <a:srgbClr val="F75725"/>
        </a:solidFill>
      </dgm:spPr>
      <dgm:t>
        <a:bodyPr/>
        <a:lstStyle/>
        <a:p>
          <a:r>
            <a:rPr lang="it-IT" sz="2400" dirty="0" smtClean="0">
              <a:solidFill>
                <a:schemeClr val="tx1"/>
              </a:solidFill>
            </a:rPr>
            <a:t>Chimica </a:t>
          </a:r>
          <a:endParaRPr lang="it-IT" sz="2400" dirty="0">
            <a:solidFill>
              <a:schemeClr val="tx1"/>
            </a:solidFill>
          </a:endParaRPr>
        </a:p>
      </dgm:t>
    </dgm:pt>
    <dgm:pt modelId="{614E54C4-1A93-4777-BED0-A5BD11EDCDC7}" type="parTrans" cxnId="{F7AC7000-A2A9-4BF7-BF98-78A18B93731C}">
      <dgm:prSet/>
      <dgm:spPr/>
      <dgm:t>
        <a:bodyPr/>
        <a:lstStyle/>
        <a:p>
          <a:endParaRPr lang="it-IT"/>
        </a:p>
      </dgm:t>
    </dgm:pt>
    <dgm:pt modelId="{F5B9BA2B-D81F-4A79-B878-5896BC583A05}" type="sibTrans" cxnId="{F7AC7000-A2A9-4BF7-BF98-78A18B93731C}">
      <dgm:prSet/>
      <dgm:spPr/>
      <dgm:t>
        <a:bodyPr/>
        <a:lstStyle/>
        <a:p>
          <a:endParaRPr lang="it-IT"/>
        </a:p>
      </dgm:t>
    </dgm:pt>
    <dgm:pt modelId="{DC58CE61-DB1D-4C21-8C7C-600C77070A80}">
      <dgm:prSet phldrT="[Testo]" custT="1"/>
      <dgm:spPr>
        <a:solidFill>
          <a:srgbClr val="F75725"/>
        </a:solidFill>
      </dgm:spPr>
      <dgm:t>
        <a:bodyPr/>
        <a:lstStyle/>
        <a:p>
          <a:r>
            <a:rPr lang="it-IT" sz="2000" dirty="0" smtClean="0">
              <a:solidFill>
                <a:schemeClr val="tx1"/>
              </a:solidFill>
            </a:rPr>
            <a:t>Emostatici </a:t>
          </a:r>
          <a:endParaRPr lang="it-IT" sz="2000" dirty="0">
            <a:solidFill>
              <a:schemeClr val="tx1"/>
            </a:solidFill>
          </a:endParaRPr>
        </a:p>
      </dgm:t>
    </dgm:pt>
    <dgm:pt modelId="{FF3821B8-F156-475E-B6BD-723EFD3A6F7B}" type="parTrans" cxnId="{C42836D9-3958-4E30-80A5-1DB7D0EAD8D7}">
      <dgm:prSet/>
      <dgm:spPr/>
      <dgm:t>
        <a:bodyPr/>
        <a:lstStyle/>
        <a:p>
          <a:endParaRPr lang="it-IT"/>
        </a:p>
      </dgm:t>
    </dgm:pt>
    <dgm:pt modelId="{18686FA4-7FAA-4726-A838-EFA5742A97F7}" type="sibTrans" cxnId="{C42836D9-3958-4E30-80A5-1DB7D0EAD8D7}">
      <dgm:prSet/>
      <dgm:spPr/>
      <dgm:t>
        <a:bodyPr/>
        <a:lstStyle/>
        <a:p>
          <a:endParaRPr lang="it-IT"/>
        </a:p>
      </dgm:t>
    </dgm:pt>
    <dgm:pt modelId="{9BEBF395-F3C3-404E-9AE1-7175EEA4946F}">
      <dgm:prSet phldrT="[Testo]" custT="1"/>
      <dgm:spPr>
        <a:solidFill>
          <a:srgbClr val="F75725"/>
        </a:solidFill>
      </dgm:spPr>
      <dgm:t>
        <a:bodyPr/>
        <a:lstStyle/>
        <a:p>
          <a:r>
            <a:rPr lang="it-IT" sz="2000" dirty="0" smtClean="0">
              <a:solidFill>
                <a:schemeClr val="tx1"/>
              </a:solidFill>
            </a:rPr>
            <a:t>Sigillanti – emostatici </a:t>
          </a:r>
          <a:endParaRPr lang="it-IT" sz="2000" dirty="0">
            <a:solidFill>
              <a:schemeClr val="tx1"/>
            </a:solidFill>
          </a:endParaRPr>
        </a:p>
      </dgm:t>
    </dgm:pt>
    <dgm:pt modelId="{A2701FD6-4ADC-4B43-89B7-DAC0546EAA97}" type="parTrans" cxnId="{483FB2B2-9AF6-4E49-9F25-B36F17FF0A68}">
      <dgm:prSet/>
      <dgm:spPr/>
      <dgm:t>
        <a:bodyPr/>
        <a:lstStyle/>
        <a:p>
          <a:endParaRPr lang="it-IT"/>
        </a:p>
      </dgm:t>
    </dgm:pt>
    <dgm:pt modelId="{69E8CDE0-0FF5-4015-A320-B234164461F7}" type="sibTrans" cxnId="{483FB2B2-9AF6-4E49-9F25-B36F17FF0A68}">
      <dgm:prSet/>
      <dgm:spPr/>
      <dgm:t>
        <a:bodyPr/>
        <a:lstStyle/>
        <a:p>
          <a:endParaRPr lang="it-IT"/>
        </a:p>
      </dgm:t>
    </dgm:pt>
    <dgm:pt modelId="{07CE55F0-B0F3-43E9-948F-1784F3AA9653}">
      <dgm:prSet phldrT="[Testo]"/>
      <dgm:spPr>
        <a:solidFill>
          <a:srgbClr val="FFFF00"/>
        </a:solidFill>
      </dgm:spPr>
      <dgm:t>
        <a:bodyPr/>
        <a:lstStyle/>
        <a:p>
          <a:r>
            <a:rPr lang="it-IT" dirty="0" smtClean="0">
              <a:solidFill>
                <a:schemeClr val="tx1"/>
              </a:solidFill>
            </a:rPr>
            <a:t>Suture </a:t>
          </a:r>
          <a:endParaRPr lang="it-IT" dirty="0">
            <a:solidFill>
              <a:schemeClr val="tx1"/>
            </a:solidFill>
          </a:endParaRPr>
        </a:p>
      </dgm:t>
    </dgm:pt>
    <dgm:pt modelId="{F0F99F5C-C7C9-479C-A306-CA7AA4012C49}" type="parTrans" cxnId="{8307B876-7003-4C9A-A911-51829037E485}">
      <dgm:prSet/>
      <dgm:spPr/>
      <dgm:t>
        <a:bodyPr/>
        <a:lstStyle/>
        <a:p>
          <a:endParaRPr lang="it-IT"/>
        </a:p>
      </dgm:t>
    </dgm:pt>
    <dgm:pt modelId="{4EBAB07A-AA01-4B76-B0F3-BC8C0FA5B5EE}" type="sibTrans" cxnId="{8307B876-7003-4C9A-A911-51829037E485}">
      <dgm:prSet/>
      <dgm:spPr/>
      <dgm:t>
        <a:bodyPr/>
        <a:lstStyle/>
        <a:p>
          <a:endParaRPr lang="it-IT"/>
        </a:p>
      </dgm:t>
    </dgm:pt>
    <dgm:pt modelId="{BA4E462B-C9F5-4D82-91ED-27DFAF344F44}">
      <dgm:prSet phldrT="[Testo]"/>
      <dgm:spPr>
        <a:solidFill>
          <a:schemeClr val="accent4"/>
        </a:solidFill>
      </dgm:spPr>
      <dgm:t>
        <a:bodyPr/>
        <a:lstStyle/>
        <a:p>
          <a:r>
            <a:rPr lang="it-IT" dirty="0" smtClean="0">
              <a:solidFill>
                <a:schemeClr val="tx1"/>
              </a:solidFill>
            </a:rPr>
            <a:t>Argon </a:t>
          </a:r>
          <a:endParaRPr lang="it-IT" dirty="0">
            <a:solidFill>
              <a:schemeClr val="tx1"/>
            </a:solidFill>
          </a:endParaRPr>
        </a:p>
      </dgm:t>
    </dgm:pt>
    <dgm:pt modelId="{6B9B2B65-20F5-4AD9-9697-32EE239BB816}" type="parTrans" cxnId="{29B2E474-E879-4DA1-83F3-0590B6ED2825}">
      <dgm:prSet/>
      <dgm:spPr/>
      <dgm:t>
        <a:bodyPr/>
        <a:lstStyle/>
        <a:p>
          <a:endParaRPr lang="it-IT"/>
        </a:p>
      </dgm:t>
    </dgm:pt>
    <dgm:pt modelId="{E6501D0C-7CDB-465D-AE4F-4D76844BEE0A}" type="sibTrans" cxnId="{29B2E474-E879-4DA1-83F3-0590B6ED2825}">
      <dgm:prSet/>
      <dgm:spPr/>
      <dgm:t>
        <a:bodyPr/>
        <a:lstStyle/>
        <a:p>
          <a:endParaRPr lang="it-IT"/>
        </a:p>
      </dgm:t>
    </dgm:pt>
    <dgm:pt modelId="{500BDF24-9F12-4922-9708-DF65DF574A6A}">
      <dgm:prSet phldrT="[Testo]"/>
      <dgm:spPr>
        <a:solidFill>
          <a:schemeClr val="accent4"/>
        </a:solidFill>
      </dgm:spPr>
      <dgm:t>
        <a:bodyPr/>
        <a:lstStyle/>
        <a:p>
          <a:r>
            <a:rPr lang="it-IT" dirty="0" smtClean="0">
              <a:solidFill>
                <a:schemeClr val="tx1"/>
              </a:solidFill>
            </a:rPr>
            <a:t>Mono/Bipolare </a:t>
          </a:r>
          <a:endParaRPr lang="it-IT" dirty="0">
            <a:solidFill>
              <a:schemeClr val="tx1"/>
            </a:solidFill>
          </a:endParaRPr>
        </a:p>
      </dgm:t>
    </dgm:pt>
    <dgm:pt modelId="{5BCC5159-41AA-4B49-A47C-996E3387AED4}" type="parTrans" cxnId="{4C137A91-D837-410E-AC31-B76C04D94BC9}">
      <dgm:prSet/>
      <dgm:spPr/>
      <dgm:t>
        <a:bodyPr/>
        <a:lstStyle/>
        <a:p>
          <a:endParaRPr lang="it-IT"/>
        </a:p>
      </dgm:t>
    </dgm:pt>
    <dgm:pt modelId="{C7B14FF4-86A1-4FC0-BD25-76F12C365853}" type="sibTrans" cxnId="{4C137A91-D837-410E-AC31-B76C04D94BC9}">
      <dgm:prSet/>
      <dgm:spPr/>
      <dgm:t>
        <a:bodyPr/>
        <a:lstStyle/>
        <a:p>
          <a:endParaRPr lang="it-IT"/>
        </a:p>
      </dgm:t>
    </dgm:pt>
    <dgm:pt modelId="{61B0A870-EC4D-481A-BFAF-90C86561552E}" type="pres">
      <dgm:prSet presAssocID="{00D3318F-9119-4748-89AA-9F336E41DD93}" presName="linear" presStyleCnt="0">
        <dgm:presLayoutVars>
          <dgm:dir/>
          <dgm:resizeHandles val="exact"/>
        </dgm:presLayoutVars>
      </dgm:prSet>
      <dgm:spPr/>
      <dgm:t>
        <a:bodyPr/>
        <a:lstStyle/>
        <a:p>
          <a:endParaRPr lang="it-IT"/>
        </a:p>
      </dgm:t>
    </dgm:pt>
    <dgm:pt modelId="{7E500510-D7AE-42C6-A889-A84B06273168}" type="pres">
      <dgm:prSet presAssocID="{5AFABA60-16F0-4168-9B9A-F7B5864F8221}" presName="comp" presStyleCnt="0"/>
      <dgm:spPr/>
    </dgm:pt>
    <dgm:pt modelId="{95586344-B2D0-4852-A2D4-22BC49703452}" type="pres">
      <dgm:prSet presAssocID="{5AFABA60-16F0-4168-9B9A-F7B5864F8221}" presName="box" presStyleLbl="node1" presStyleIdx="0" presStyleCnt="3" custLinFactNeighborX="475" custLinFactNeighborY="-1521"/>
      <dgm:spPr/>
      <dgm:t>
        <a:bodyPr/>
        <a:lstStyle/>
        <a:p>
          <a:endParaRPr lang="it-IT"/>
        </a:p>
      </dgm:t>
    </dgm:pt>
    <dgm:pt modelId="{8B784876-2B45-4CC4-B609-DE8A8164E754}" type="pres">
      <dgm:prSet presAssocID="{5AFABA60-16F0-4168-9B9A-F7B5864F8221}" presName="img" presStyleLbl="fgImgPlace1" presStyleIdx="0" presStyleCnt="3"/>
      <dgm:spPr>
        <a:blipFill rotWithShape="1">
          <a:blip xmlns:r="http://schemas.openxmlformats.org/officeDocument/2006/relationships" r:embed="rId1"/>
          <a:stretch>
            <a:fillRect/>
          </a:stretch>
        </a:blipFill>
      </dgm:spPr>
    </dgm:pt>
    <dgm:pt modelId="{28042173-0E59-4D8C-85BD-1196BA63F0C0}" type="pres">
      <dgm:prSet presAssocID="{5AFABA60-16F0-4168-9B9A-F7B5864F8221}" presName="text" presStyleLbl="node1" presStyleIdx="0" presStyleCnt="3">
        <dgm:presLayoutVars>
          <dgm:bulletEnabled val="1"/>
        </dgm:presLayoutVars>
      </dgm:prSet>
      <dgm:spPr/>
      <dgm:t>
        <a:bodyPr/>
        <a:lstStyle/>
        <a:p>
          <a:endParaRPr lang="it-IT"/>
        </a:p>
      </dgm:t>
    </dgm:pt>
    <dgm:pt modelId="{9A2E3E17-A62F-46B8-AFDB-10FB5954A61D}" type="pres">
      <dgm:prSet presAssocID="{DE63F298-72E5-4350-8EF2-FDDAD75B6A8A}" presName="spacer" presStyleCnt="0"/>
      <dgm:spPr/>
    </dgm:pt>
    <dgm:pt modelId="{6DCFB0DD-5957-4AC5-9BF1-6FAB20EB0F81}" type="pres">
      <dgm:prSet presAssocID="{9DD3743D-5A9D-4774-8D6A-C2ED4C693F4A}" presName="comp" presStyleCnt="0"/>
      <dgm:spPr/>
    </dgm:pt>
    <dgm:pt modelId="{22520522-C2A4-4862-BA7E-2F5A9454C7C7}" type="pres">
      <dgm:prSet presAssocID="{9DD3743D-5A9D-4774-8D6A-C2ED4C693F4A}" presName="box" presStyleLbl="node1" presStyleIdx="1" presStyleCnt="3"/>
      <dgm:spPr/>
      <dgm:t>
        <a:bodyPr/>
        <a:lstStyle/>
        <a:p>
          <a:endParaRPr lang="it-IT"/>
        </a:p>
      </dgm:t>
    </dgm:pt>
    <dgm:pt modelId="{E5809ED8-77BA-4A54-864D-F4DE25641649}" type="pres">
      <dgm:prSet presAssocID="{9DD3743D-5A9D-4774-8D6A-C2ED4C693F4A}" presName="img" presStyleLbl="fgImgPlace1" presStyleIdx="1" presStyleCnt="3"/>
      <dgm:spPr>
        <a:blipFill rotWithShape="1">
          <a:blip xmlns:r="http://schemas.openxmlformats.org/officeDocument/2006/relationships" r:embed="rId2"/>
          <a:stretch>
            <a:fillRect/>
          </a:stretch>
        </a:blipFill>
      </dgm:spPr>
    </dgm:pt>
    <dgm:pt modelId="{0069CF5D-F859-4BC3-BFA8-5ACB65C48CC1}" type="pres">
      <dgm:prSet presAssocID="{9DD3743D-5A9D-4774-8D6A-C2ED4C693F4A}" presName="text" presStyleLbl="node1" presStyleIdx="1" presStyleCnt="3">
        <dgm:presLayoutVars>
          <dgm:bulletEnabled val="1"/>
        </dgm:presLayoutVars>
      </dgm:prSet>
      <dgm:spPr/>
      <dgm:t>
        <a:bodyPr/>
        <a:lstStyle/>
        <a:p>
          <a:endParaRPr lang="it-IT"/>
        </a:p>
      </dgm:t>
    </dgm:pt>
    <dgm:pt modelId="{28959A60-27B1-4F13-95E0-B363FA3391A3}" type="pres">
      <dgm:prSet presAssocID="{F3AF34AA-CBC2-4B06-9BD6-FC40155423F2}" presName="spacer" presStyleCnt="0"/>
      <dgm:spPr/>
    </dgm:pt>
    <dgm:pt modelId="{7A58170E-7508-421D-9A89-F624C7CA3065}" type="pres">
      <dgm:prSet presAssocID="{0A998253-CC09-4838-9358-CE419053B654}" presName="comp" presStyleCnt="0"/>
      <dgm:spPr/>
    </dgm:pt>
    <dgm:pt modelId="{A40C8052-44AB-41B6-A37D-9C6D79891165}" type="pres">
      <dgm:prSet presAssocID="{0A998253-CC09-4838-9358-CE419053B654}" presName="box" presStyleLbl="node1" presStyleIdx="2" presStyleCnt="3"/>
      <dgm:spPr/>
      <dgm:t>
        <a:bodyPr/>
        <a:lstStyle/>
        <a:p>
          <a:endParaRPr lang="it-IT"/>
        </a:p>
      </dgm:t>
    </dgm:pt>
    <dgm:pt modelId="{3994A49B-4C46-4CED-AD82-6262394A3D4B}" type="pres">
      <dgm:prSet presAssocID="{0A998253-CC09-4838-9358-CE419053B654}" presName="img" presStyleLbl="fgImgPlace1" presStyleIdx="2" presStyleCnt="3"/>
      <dgm:spPr>
        <a:blipFill rotWithShape="1">
          <a:blip xmlns:r="http://schemas.openxmlformats.org/officeDocument/2006/relationships" r:embed="rId3"/>
          <a:stretch>
            <a:fillRect/>
          </a:stretch>
        </a:blipFill>
      </dgm:spPr>
      <dgm:t>
        <a:bodyPr/>
        <a:lstStyle/>
        <a:p>
          <a:endParaRPr lang="it-IT"/>
        </a:p>
      </dgm:t>
    </dgm:pt>
    <dgm:pt modelId="{FCF354FB-EB6D-42C0-A4E5-8387D71970B0}" type="pres">
      <dgm:prSet presAssocID="{0A998253-CC09-4838-9358-CE419053B654}" presName="text" presStyleLbl="node1" presStyleIdx="2" presStyleCnt="3">
        <dgm:presLayoutVars>
          <dgm:bulletEnabled val="1"/>
        </dgm:presLayoutVars>
      </dgm:prSet>
      <dgm:spPr/>
      <dgm:t>
        <a:bodyPr/>
        <a:lstStyle/>
        <a:p>
          <a:endParaRPr lang="it-IT"/>
        </a:p>
      </dgm:t>
    </dgm:pt>
  </dgm:ptLst>
  <dgm:cxnLst>
    <dgm:cxn modelId="{3130FDC5-F557-4782-92CD-A61C3F4F82D1}" type="presOf" srcId="{BA4E462B-C9F5-4D82-91ED-27DFAF344F44}" destId="{0069CF5D-F859-4BC3-BFA8-5ACB65C48CC1}" srcOrd="1" destOrd="3" presId="urn:microsoft.com/office/officeart/2005/8/layout/vList4"/>
    <dgm:cxn modelId="{465F8AEB-6AB0-4802-9B3F-A8760E8C3778}" type="presOf" srcId="{0A998253-CC09-4838-9358-CE419053B654}" destId="{FCF354FB-EB6D-42C0-A4E5-8387D71970B0}" srcOrd="1" destOrd="0" presId="urn:microsoft.com/office/officeart/2005/8/layout/vList4"/>
    <dgm:cxn modelId="{10D45DC2-0D44-4CEA-9181-F68931B9DDC6}" type="presOf" srcId="{61689A0A-3099-4AFB-A073-BF08ED424D3A}" destId="{28042173-0E59-4D8C-85BD-1196BA63F0C0}" srcOrd="1" destOrd="1" presId="urn:microsoft.com/office/officeart/2005/8/layout/vList4"/>
    <dgm:cxn modelId="{746BF8BA-593F-4B01-84DE-601B940E5DA7}" type="presOf" srcId="{07CE55F0-B0F3-43E9-948F-1784F3AA9653}" destId="{28042173-0E59-4D8C-85BD-1196BA63F0C0}" srcOrd="1" destOrd="2" presId="urn:microsoft.com/office/officeart/2005/8/layout/vList4"/>
    <dgm:cxn modelId="{94C08A6E-04BF-4285-A5DE-F29CFC85F850}" type="presOf" srcId="{1035D46C-FB03-4BAE-87FB-6DFA92BA1875}" destId="{22520522-C2A4-4862-BA7E-2F5A9454C7C7}" srcOrd="0" destOrd="2" presId="urn:microsoft.com/office/officeart/2005/8/layout/vList4"/>
    <dgm:cxn modelId="{23864DA1-9962-46FF-9FFD-40C98E437584}" type="presOf" srcId="{5AFABA60-16F0-4168-9B9A-F7B5864F8221}" destId="{28042173-0E59-4D8C-85BD-1196BA63F0C0}" srcOrd="1" destOrd="0" presId="urn:microsoft.com/office/officeart/2005/8/layout/vList4"/>
    <dgm:cxn modelId="{609F0C39-09B8-41A3-A4A1-D50FE4136D9D}" type="presOf" srcId="{07CE55F0-B0F3-43E9-948F-1784F3AA9653}" destId="{95586344-B2D0-4852-A2D4-22BC49703452}" srcOrd="0" destOrd="2" presId="urn:microsoft.com/office/officeart/2005/8/layout/vList4"/>
    <dgm:cxn modelId="{E4935679-8513-4957-BC9E-5D3B41FF0297}" srcId="{5AFABA60-16F0-4168-9B9A-F7B5864F8221}" destId="{34FF057A-A389-449A-B3CC-0F1D9D1E13CC}" srcOrd="2" destOrd="0" parTransId="{7B29B480-DFE0-4F99-B3B6-2E36C2013C90}" sibTransId="{DC2773A3-4698-4904-9A10-FE54EB423998}"/>
    <dgm:cxn modelId="{7C2FC95A-7576-450D-AAA1-391F92AD0340}" type="presOf" srcId="{1035D46C-FB03-4BAE-87FB-6DFA92BA1875}" destId="{0069CF5D-F859-4BC3-BFA8-5ACB65C48CC1}" srcOrd="1" destOrd="2" presId="urn:microsoft.com/office/officeart/2005/8/layout/vList4"/>
    <dgm:cxn modelId="{179F5823-AADD-4F95-A80A-59670ACF495D}" srcId="{5AFABA60-16F0-4168-9B9A-F7B5864F8221}" destId="{61689A0A-3099-4AFB-A073-BF08ED424D3A}" srcOrd="0" destOrd="0" parTransId="{7A1E42FA-AEE3-4B83-BE7E-B8B0B6846629}" sibTransId="{74816098-A5CD-4205-B765-4F39C0C8DF41}"/>
    <dgm:cxn modelId="{89DB4B7C-95CF-4C57-8FB5-F7ABB8969061}" type="presOf" srcId="{DC58CE61-DB1D-4C21-8C7C-600C77070A80}" destId="{A40C8052-44AB-41B6-A37D-9C6D79891165}" srcOrd="0" destOrd="1" presId="urn:microsoft.com/office/officeart/2005/8/layout/vList4"/>
    <dgm:cxn modelId="{33EEA7B1-5EA4-4FEC-B930-80EBABA941AA}" type="presOf" srcId="{00D3318F-9119-4748-89AA-9F336E41DD93}" destId="{61B0A870-EC4D-481A-BFAF-90C86561552E}" srcOrd="0" destOrd="0" presId="urn:microsoft.com/office/officeart/2005/8/layout/vList4"/>
    <dgm:cxn modelId="{7A56F035-D058-4470-8D94-5C90D3C70101}" type="presOf" srcId="{5AFABA60-16F0-4168-9B9A-F7B5864F8221}" destId="{95586344-B2D0-4852-A2D4-22BC49703452}" srcOrd="0" destOrd="0" presId="urn:microsoft.com/office/officeart/2005/8/layout/vList4"/>
    <dgm:cxn modelId="{8307B876-7003-4C9A-A911-51829037E485}" srcId="{5AFABA60-16F0-4168-9B9A-F7B5864F8221}" destId="{07CE55F0-B0F3-43E9-948F-1784F3AA9653}" srcOrd="1" destOrd="0" parTransId="{F0F99F5C-C7C9-479C-A306-CA7AA4012C49}" sibTransId="{4EBAB07A-AA01-4B76-B0F3-BC8C0FA5B5EE}"/>
    <dgm:cxn modelId="{C2724C09-1C3E-4625-96D2-34CA8EB446EB}" type="presOf" srcId="{9BEBF395-F3C3-404E-9AE1-7175EEA4946F}" destId="{A40C8052-44AB-41B6-A37D-9C6D79891165}" srcOrd="0" destOrd="2" presId="urn:microsoft.com/office/officeart/2005/8/layout/vList4"/>
    <dgm:cxn modelId="{40B53710-C9F6-43CD-80DA-97C921917CCE}" type="presOf" srcId="{34FF057A-A389-449A-B3CC-0F1D9D1E13CC}" destId="{28042173-0E59-4D8C-85BD-1196BA63F0C0}" srcOrd="1" destOrd="3" presId="urn:microsoft.com/office/officeart/2005/8/layout/vList4"/>
    <dgm:cxn modelId="{D36AEFCF-B5E3-4DAE-8BE1-59BC1D44E864}" srcId="{9DD3743D-5A9D-4774-8D6A-C2ED4C693F4A}" destId="{998BC549-8E02-45E3-8C67-E79ED556A949}" srcOrd="0" destOrd="0" parTransId="{84934695-1365-41F3-9683-C4D99F01D9D7}" sibTransId="{193AB922-7732-42FC-A008-367AE35171B6}"/>
    <dgm:cxn modelId="{541D5BFF-9C07-442B-B274-7F11D79B745A}" type="presOf" srcId="{DC58CE61-DB1D-4C21-8C7C-600C77070A80}" destId="{FCF354FB-EB6D-42C0-A4E5-8387D71970B0}" srcOrd="1" destOrd="1" presId="urn:microsoft.com/office/officeart/2005/8/layout/vList4"/>
    <dgm:cxn modelId="{C42836D9-3958-4E30-80A5-1DB7D0EAD8D7}" srcId="{0A998253-CC09-4838-9358-CE419053B654}" destId="{DC58CE61-DB1D-4C21-8C7C-600C77070A80}" srcOrd="0" destOrd="0" parTransId="{FF3821B8-F156-475E-B6BD-723EFD3A6F7B}" sibTransId="{18686FA4-7FAA-4726-A838-EFA5742A97F7}"/>
    <dgm:cxn modelId="{267FACD8-DFD6-49CC-8609-BF32320C10B1}" type="presOf" srcId="{61689A0A-3099-4AFB-A073-BF08ED424D3A}" destId="{95586344-B2D0-4852-A2D4-22BC49703452}" srcOrd="0" destOrd="1" presId="urn:microsoft.com/office/officeart/2005/8/layout/vList4"/>
    <dgm:cxn modelId="{BDC2462E-01C8-470D-B2D8-97A135635C38}" type="presOf" srcId="{998BC549-8E02-45E3-8C67-E79ED556A949}" destId="{22520522-C2A4-4862-BA7E-2F5A9454C7C7}" srcOrd="0" destOrd="1" presId="urn:microsoft.com/office/officeart/2005/8/layout/vList4"/>
    <dgm:cxn modelId="{C8DF8018-03EC-4956-AA73-F40F21EDFCD7}" type="presOf" srcId="{9BEBF395-F3C3-404E-9AE1-7175EEA4946F}" destId="{FCF354FB-EB6D-42C0-A4E5-8387D71970B0}" srcOrd="1" destOrd="2" presId="urn:microsoft.com/office/officeart/2005/8/layout/vList4"/>
    <dgm:cxn modelId="{AAF2DC17-543D-4154-BBC1-14F7BEEA826D}" type="presOf" srcId="{500BDF24-9F12-4922-9708-DF65DF574A6A}" destId="{22520522-C2A4-4862-BA7E-2F5A9454C7C7}" srcOrd="0" destOrd="4" presId="urn:microsoft.com/office/officeart/2005/8/layout/vList4"/>
    <dgm:cxn modelId="{009ACCBB-BBF7-4862-9A44-0127127D86EC}" srcId="{00D3318F-9119-4748-89AA-9F336E41DD93}" destId="{5AFABA60-16F0-4168-9B9A-F7B5864F8221}" srcOrd="0" destOrd="0" parTransId="{4E556B2C-D0D1-45A5-BFEB-9002C9D40929}" sibTransId="{DE63F298-72E5-4350-8EF2-FDDAD75B6A8A}"/>
    <dgm:cxn modelId="{1C7DBACD-C8A6-47DF-83FC-61769A971B34}" type="presOf" srcId="{BA4E462B-C9F5-4D82-91ED-27DFAF344F44}" destId="{22520522-C2A4-4862-BA7E-2F5A9454C7C7}" srcOrd="0" destOrd="3" presId="urn:microsoft.com/office/officeart/2005/8/layout/vList4"/>
    <dgm:cxn modelId="{29B2E474-E879-4DA1-83F3-0590B6ED2825}" srcId="{9DD3743D-5A9D-4774-8D6A-C2ED4C693F4A}" destId="{BA4E462B-C9F5-4D82-91ED-27DFAF344F44}" srcOrd="2" destOrd="0" parTransId="{6B9B2B65-20F5-4AD9-9697-32EE239BB816}" sibTransId="{E6501D0C-7CDB-465D-AE4F-4D76844BEE0A}"/>
    <dgm:cxn modelId="{613C046E-793B-4BA4-8190-07EB465F81D2}" type="presOf" srcId="{34FF057A-A389-449A-B3CC-0F1D9D1E13CC}" destId="{95586344-B2D0-4852-A2D4-22BC49703452}" srcOrd="0" destOrd="3" presId="urn:microsoft.com/office/officeart/2005/8/layout/vList4"/>
    <dgm:cxn modelId="{DBCC15FC-9C21-4DA5-B3C8-6F4CD6BF8D7E}" type="presOf" srcId="{9DD3743D-5A9D-4774-8D6A-C2ED4C693F4A}" destId="{0069CF5D-F859-4BC3-BFA8-5ACB65C48CC1}" srcOrd="1" destOrd="0" presId="urn:microsoft.com/office/officeart/2005/8/layout/vList4"/>
    <dgm:cxn modelId="{483FB2B2-9AF6-4E49-9F25-B36F17FF0A68}" srcId="{0A998253-CC09-4838-9358-CE419053B654}" destId="{9BEBF395-F3C3-404E-9AE1-7175EEA4946F}" srcOrd="1" destOrd="0" parTransId="{A2701FD6-4ADC-4B43-89B7-DAC0546EAA97}" sibTransId="{69E8CDE0-0FF5-4015-A320-B234164461F7}"/>
    <dgm:cxn modelId="{BB85A141-54B9-43D1-83ED-1843B4B435F8}" type="presOf" srcId="{9DD3743D-5A9D-4774-8D6A-C2ED4C693F4A}" destId="{22520522-C2A4-4862-BA7E-2F5A9454C7C7}" srcOrd="0" destOrd="0" presId="urn:microsoft.com/office/officeart/2005/8/layout/vList4"/>
    <dgm:cxn modelId="{4C137A91-D837-410E-AC31-B76C04D94BC9}" srcId="{9DD3743D-5A9D-4774-8D6A-C2ED4C693F4A}" destId="{500BDF24-9F12-4922-9708-DF65DF574A6A}" srcOrd="3" destOrd="0" parTransId="{5BCC5159-41AA-4B49-A47C-996E3387AED4}" sibTransId="{C7B14FF4-86A1-4FC0-BD25-76F12C365853}"/>
    <dgm:cxn modelId="{E0F81E0F-FCC9-45B8-96AE-73BA70878D80}" srcId="{00D3318F-9119-4748-89AA-9F336E41DD93}" destId="{9DD3743D-5A9D-4774-8D6A-C2ED4C693F4A}" srcOrd="1" destOrd="0" parTransId="{15C15165-990D-4699-ADE9-FE366BEFC303}" sibTransId="{F3AF34AA-CBC2-4B06-9BD6-FC40155423F2}"/>
    <dgm:cxn modelId="{7CAE0C43-C306-428C-A607-72F72EDD264B}" type="presOf" srcId="{998BC549-8E02-45E3-8C67-E79ED556A949}" destId="{0069CF5D-F859-4BC3-BFA8-5ACB65C48CC1}" srcOrd="1" destOrd="1" presId="urn:microsoft.com/office/officeart/2005/8/layout/vList4"/>
    <dgm:cxn modelId="{5802FB85-5FBA-48F7-8043-2CACD2F910B4}" type="presOf" srcId="{0A998253-CC09-4838-9358-CE419053B654}" destId="{A40C8052-44AB-41B6-A37D-9C6D79891165}" srcOrd="0" destOrd="0" presId="urn:microsoft.com/office/officeart/2005/8/layout/vList4"/>
    <dgm:cxn modelId="{F7AC7000-A2A9-4BF7-BF98-78A18B93731C}" srcId="{00D3318F-9119-4748-89AA-9F336E41DD93}" destId="{0A998253-CC09-4838-9358-CE419053B654}" srcOrd="2" destOrd="0" parTransId="{614E54C4-1A93-4777-BED0-A5BD11EDCDC7}" sibTransId="{F5B9BA2B-D81F-4A79-B878-5896BC583A05}"/>
    <dgm:cxn modelId="{39D58583-1BE9-4E4E-BEFC-47AB68AED1DB}" type="presOf" srcId="{500BDF24-9F12-4922-9708-DF65DF574A6A}" destId="{0069CF5D-F859-4BC3-BFA8-5ACB65C48CC1}" srcOrd="1" destOrd="4" presId="urn:microsoft.com/office/officeart/2005/8/layout/vList4"/>
    <dgm:cxn modelId="{FB834191-F530-4556-AB6E-C69EE4E8C489}" srcId="{9DD3743D-5A9D-4774-8D6A-C2ED4C693F4A}" destId="{1035D46C-FB03-4BAE-87FB-6DFA92BA1875}" srcOrd="1" destOrd="0" parTransId="{C9EF833C-D709-45C0-8BF8-C6CE3F5F8038}" sibTransId="{144E2DA9-F521-45EB-915C-1842812539A7}"/>
    <dgm:cxn modelId="{DC56D657-40B7-422A-AC7A-6B42AF7B4162}" type="presParOf" srcId="{61B0A870-EC4D-481A-BFAF-90C86561552E}" destId="{7E500510-D7AE-42C6-A889-A84B06273168}" srcOrd="0" destOrd="0" presId="urn:microsoft.com/office/officeart/2005/8/layout/vList4"/>
    <dgm:cxn modelId="{C18F9F33-61C7-48AA-BF5F-F8D1EBD1760B}" type="presParOf" srcId="{7E500510-D7AE-42C6-A889-A84B06273168}" destId="{95586344-B2D0-4852-A2D4-22BC49703452}" srcOrd="0" destOrd="0" presId="urn:microsoft.com/office/officeart/2005/8/layout/vList4"/>
    <dgm:cxn modelId="{FA40FE54-86D7-4D8A-ABB0-7CCDC1477CDF}" type="presParOf" srcId="{7E500510-D7AE-42C6-A889-A84B06273168}" destId="{8B784876-2B45-4CC4-B609-DE8A8164E754}" srcOrd="1" destOrd="0" presId="urn:microsoft.com/office/officeart/2005/8/layout/vList4"/>
    <dgm:cxn modelId="{D44C545B-7C4F-4ADF-BF41-83113F92902E}" type="presParOf" srcId="{7E500510-D7AE-42C6-A889-A84B06273168}" destId="{28042173-0E59-4D8C-85BD-1196BA63F0C0}" srcOrd="2" destOrd="0" presId="urn:microsoft.com/office/officeart/2005/8/layout/vList4"/>
    <dgm:cxn modelId="{9A9104FC-9E51-4A43-B9E9-F2B0246362B5}" type="presParOf" srcId="{61B0A870-EC4D-481A-BFAF-90C86561552E}" destId="{9A2E3E17-A62F-46B8-AFDB-10FB5954A61D}" srcOrd="1" destOrd="0" presId="urn:microsoft.com/office/officeart/2005/8/layout/vList4"/>
    <dgm:cxn modelId="{2B03A7A9-1C77-45C2-B6AF-90977B9C02F6}" type="presParOf" srcId="{61B0A870-EC4D-481A-BFAF-90C86561552E}" destId="{6DCFB0DD-5957-4AC5-9BF1-6FAB20EB0F81}" srcOrd="2" destOrd="0" presId="urn:microsoft.com/office/officeart/2005/8/layout/vList4"/>
    <dgm:cxn modelId="{C5E30835-0CF8-4599-9AFE-456705D300C4}" type="presParOf" srcId="{6DCFB0DD-5957-4AC5-9BF1-6FAB20EB0F81}" destId="{22520522-C2A4-4862-BA7E-2F5A9454C7C7}" srcOrd="0" destOrd="0" presId="urn:microsoft.com/office/officeart/2005/8/layout/vList4"/>
    <dgm:cxn modelId="{916D3895-CE42-4377-B8E0-F3AA62B1DAFC}" type="presParOf" srcId="{6DCFB0DD-5957-4AC5-9BF1-6FAB20EB0F81}" destId="{E5809ED8-77BA-4A54-864D-F4DE25641649}" srcOrd="1" destOrd="0" presId="urn:microsoft.com/office/officeart/2005/8/layout/vList4"/>
    <dgm:cxn modelId="{F88BFDF1-7333-4279-8C21-B9A9958FCC6D}" type="presParOf" srcId="{6DCFB0DD-5957-4AC5-9BF1-6FAB20EB0F81}" destId="{0069CF5D-F859-4BC3-BFA8-5ACB65C48CC1}" srcOrd="2" destOrd="0" presId="urn:microsoft.com/office/officeart/2005/8/layout/vList4"/>
    <dgm:cxn modelId="{0CAC958E-3CAB-402D-A5F4-7940661515F5}" type="presParOf" srcId="{61B0A870-EC4D-481A-BFAF-90C86561552E}" destId="{28959A60-27B1-4F13-95E0-B363FA3391A3}" srcOrd="3" destOrd="0" presId="urn:microsoft.com/office/officeart/2005/8/layout/vList4"/>
    <dgm:cxn modelId="{8AA9A047-7541-4D4B-9EB7-084D83213B8F}" type="presParOf" srcId="{61B0A870-EC4D-481A-BFAF-90C86561552E}" destId="{7A58170E-7508-421D-9A89-F624C7CA3065}" srcOrd="4" destOrd="0" presId="urn:microsoft.com/office/officeart/2005/8/layout/vList4"/>
    <dgm:cxn modelId="{1C56BC06-ED09-4886-83F3-6BD19886BCEF}" type="presParOf" srcId="{7A58170E-7508-421D-9A89-F624C7CA3065}" destId="{A40C8052-44AB-41B6-A37D-9C6D79891165}" srcOrd="0" destOrd="0" presId="urn:microsoft.com/office/officeart/2005/8/layout/vList4"/>
    <dgm:cxn modelId="{4BD2D37C-2410-449C-A278-17DD031417A7}" type="presParOf" srcId="{7A58170E-7508-421D-9A89-F624C7CA3065}" destId="{3994A49B-4C46-4CED-AD82-6262394A3D4B}" srcOrd="1" destOrd="0" presId="urn:microsoft.com/office/officeart/2005/8/layout/vList4"/>
    <dgm:cxn modelId="{20434B87-5DB9-45A5-B8F7-FC3F1F9F4548}" type="presParOf" srcId="{7A58170E-7508-421D-9A89-F624C7CA3065}" destId="{FCF354FB-EB6D-42C0-A4E5-8387D71970B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C937E1-F44F-4B66-BA1F-624FD382817C}" type="doc">
      <dgm:prSet loTypeId="urn:microsoft.com/office/officeart/2005/8/layout/gear1" loCatId="cycle" qsTypeId="urn:microsoft.com/office/officeart/2005/8/quickstyle/simple1" qsCatId="simple" csTypeId="urn:microsoft.com/office/officeart/2005/8/colors/colorful4" csCatId="colorful" phldr="1"/>
      <dgm:spPr/>
    </dgm:pt>
    <dgm:pt modelId="{8BB0349F-B0C7-4B13-8041-4A33E64B1708}">
      <dgm:prSet phldrT="[Testo]" custT="1"/>
      <dgm:spPr>
        <a:solidFill>
          <a:srgbClr val="CCCCFF"/>
        </a:solidFill>
      </dgm:spPr>
      <dgm:t>
        <a:bodyPr/>
        <a:lstStyle/>
        <a:p>
          <a:r>
            <a:rPr lang="it-IT" sz="4000" dirty="0" smtClean="0">
              <a:solidFill>
                <a:schemeClr val="tx1"/>
              </a:solidFill>
            </a:rPr>
            <a:t>LPT</a:t>
          </a:r>
          <a:endParaRPr lang="it-IT" sz="4000" dirty="0">
            <a:solidFill>
              <a:schemeClr val="tx1"/>
            </a:solidFill>
          </a:endParaRPr>
        </a:p>
      </dgm:t>
    </dgm:pt>
    <dgm:pt modelId="{BFC57E07-75D3-46FC-813C-612F6C63D646}" type="parTrans" cxnId="{975F5034-5622-4CF2-8539-C66EE75E8486}">
      <dgm:prSet/>
      <dgm:spPr/>
      <dgm:t>
        <a:bodyPr/>
        <a:lstStyle/>
        <a:p>
          <a:endParaRPr lang="it-IT"/>
        </a:p>
      </dgm:t>
    </dgm:pt>
    <dgm:pt modelId="{FF507F01-335C-461E-98C4-17042662EF94}" type="sibTrans" cxnId="{975F5034-5622-4CF2-8539-C66EE75E8486}">
      <dgm:prSet/>
      <dgm:spPr>
        <a:solidFill>
          <a:srgbClr val="CCCCFF"/>
        </a:solidFill>
      </dgm:spPr>
      <dgm:t>
        <a:bodyPr/>
        <a:lstStyle/>
        <a:p>
          <a:endParaRPr lang="it-IT"/>
        </a:p>
      </dgm:t>
    </dgm:pt>
    <dgm:pt modelId="{6D83CF4E-C820-4501-8B20-B966F3DE0A1A}">
      <dgm:prSet phldrT="[Testo]" custT="1"/>
      <dgm:spPr/>
      <dgm:t>
        <a:bodyPr/>
        <a:lstStyle/>
        <a:p>
          <a:r>
            <a:rPr lang="it-IT" sz="2000" dirty="0" smtClean="0">
              <a:solidFill>
                <a:schemeClr val="tx1"/>
              </a:solidFill>
            </a:rPr>
            <a:t>LPS</a:t>
          </a:r>
          <a:endParaRPr lang="it-IT" sz="2000" dirty="0">
            <a:solidFill>
              <a:schemeClr val="tx1"/>
            </a:solidFill>
          </a:endParaRPr>
        </a:p>
      </dgm:t>
    </dgm:pt>
    <dgm:pt modelId="{B9623B94-F562-42A3-8658-2C25E9C0A008}" type="parTrans" cxnId="{3B44A167-8D81-4112-9D97-4212300925DF}">
      <dgm:prSet/>
      <dgm:spPr/>
      <dgm:t>
        <a:bodyPr/>
        <a:lstStyle/>
        <a:p>
          <a:endParaRPr lang="it-IT"/>
        </a:p>
      </dgm:t>
    </dgm:pt>
    <dgm:pt modelId="{3401A3A9-CD3A-47BA-8E4C-2ECB8B9FC8C1}" type="sibTrans" cxnId="{3B44A167-8D81-4112-9D97-4212300925DF}">
      <dgm:prSet/>
      <dgm:spPr/>
      <dgm:t>
        <a:bodyPr/>
        <a:lstStyle/>
        <a:p>
          <a:endParaRPr lang="it-IT"/>
        </a:p>
      </dgm:t>
    </dgm:pt>
    <dgm:pt modelId="{F771B443-8769-41DE-8A68-D33D635D74E3}">
      <dgm:prSet phldrT="[Testo]"/>
      <dgm:spPr/>
      <dgm:t>
        <a:bodyPr/>
        <a:lstStyle/>
        <a:p>
          <a:r>
            <a:rPr lang="it-IT" dirty="0" smtClean="0">
              <a:solidFill>
                <a:schemeClr val="tx1"/>
              </a:solidFill>
            </a:rPr>
            <a:t>ROBOTICO</a:t>
          </a:r>
          <a:endParaRPr lang="it-IT" dirty="0">
            <a:solidFill>
              <a:schemeClr val="tx1"/>
            </a:solidFill>
          </a:endParaRPr>
        </a:p>
      </dgm:t>
    </dgm:pt>
    <dgm:pt modelId="{B43A052F-6098-44D8-9198-B881186BF4AB}" type="parTrans" cxnId="{A1546870-6703-4CCC-9D2A-6E98598161FC}">
      <dgm:prSet/>
      <dgm:spPr/>
      <dgm:t>
        <a:bodyPr/>
        <a:lstStyle/>
        <a:p>
          <a:endParaRPr lang="it-IT"/>
        </a:p>
      </dgm:t>
    </dgm:pt>
    <dgm:pt modelId="{3D1A82AA-EC89-409D-9361-3B4C7822B450}" type="sibTrans" cxnId="{A1546870-6703-4CCC-9D2A-6E98598161FC}">
      <dgm:prSet/>
      <dgm:spPr/>
      <dgm:t>
        <a:bodyPr/>
        <a:lstStyle/>
        <a:p>
          <a:endParaRPr lang="it-IT"/>
        </a:p>
      </dgm:t>
    </dgm:pt>
    <dgm:pt modelId="{A486C157-6C43-4A20-9018-90C4EE7F0E57}" type="pres">
      <dgm:prSet presAssocID="{7BC937E1-F44F-4B66-BA1F-624FD382817C}" presName="composite" presStyleCnt="0">
        <dgm:presLayoutVars>
          <dgm:chMax val="3"/>
          <dgm:animLvl val="lvl"/>
          <dgm:resizeHandles val="exact"/>
        </dgm:presLayoutVars>
      </dgm:prSet>
      <dgm:spPr/>
    </dgm:pt>
    <dgm:pt modelId="{680B1D3B-BE32-4A4E-8272-5B7E2347DABA}" type="pres">
      <dgm:prSet presAssocID="{8BB0349F-B0C7-4B13-8041-4A33E64B1708}" presName="gear1" presStyleLbl="node1" presStyleIdx="0" presStyleCnt="3" custLinFactNeighborX="-624" custLinFactNeighborY="-625">
        <dgm:presLayoutVars>
          <dgm:chMax val="1"/>
          <dgm:bulletEnabled val="1"/>
        </dgm:presLayoutVars>
      </dgm:prSet>
      <dgm:spPr/>
      <dgm:t>
        <a:bodyPr/>
        <a:lstStyle/>
        <a:p>
          <a:endParaRPr lang="it-IT"/>
        </a:p>
      </dgm:t>
    </dgm:pt>
    <dgm:pt modelId="{73B39F43-76F6-4ADE-AF17-B3B6EB93F8D7}" type="pres">
      <dgm:prSet presAssocID="{8BB0349F-B0C7-4B13-8041-4A33E64B1708}" presName="gear1srcNode" presStyleLbl="node1" presStyleIdx="0" presStyleCnt="3"/>
      <dgm:spPr/>
      <dgm:t>
        <a:bodyPr/>
        <a:lstStyle/>
        <a:p>
          <a:endParaRPr lang="it-IT"/>
        </a:p>
      </dgm:t>
    </dgm:pt>
    <dgm:pt modelId="{1F7021A3-D4EF-4337-A410-A73B922A6D15}" type="pres">
      <dgm:prSet presAssocID="{8BB0349F-B0C7-4B13-8041-4A33E64B1708}" presName="gear1dstNode" presStyleLbl="node1" presStyleIdx="0" presStyleCnt="3"/>
      <dgm:spPr/>
      <dgm:t>
        <a:bodyPr/>
        <a:lstStyle/>
        <a:p>
          <a:endParaRPr lang="it-IT"/>
        </a:p>
      </dgm:t>
    </dgm:pt>
    <dgm:pt modelId="{5D270B20-3CC7-4DEB-9870-34114F4F411C}" type="pres">
      <dgm:prSet presAssocID="{6D83CF4E-C820-4501-8B20-B966F3DE0A1A}" presName="gear2" presStyleLbl="node1" presStyleIdx="1" presStyleCnt="3" custLinFactNeighborX="1717" custLinFactNeighborY="5142">
        <dgm:presLayoutVars>
          <dgm:chMax val="1"/>
          <dgm:bulletEnabled val="1"/>
        </dgm:presLayoutVars>
      </dgm:prSet>
      <dgm:spPr/>
      <dgm:t>
        <a:bodyPr/>
        <a:lstStyle/>
        <a:p>
          <a:endParaRPr lang="it-IT"/>
        </a:p>
      </dgm:t>
    </dgm:pt>
    <dgm:pt modelId="{3F7D1CFB-C339-4082-8C95-675A6A3F7C7C}" type="pres">
      <dgm:prSet presAssocID="{6D83CF4E-C820-4501-8B20-B966F3DE0A1A}" presName="gear2srcNode" presStyleLbl="node1" presStyleIdx="1" presStyleCnt="3"/>
      <dgm:spPr/>
      <dgm:t>
        <a:bodyPr/>
        <a:lstStyle/>
        <a:p>
          <a:endParaRPr lang="it-IT"/>
        </a:p>
      </dgm:t>
    </dgm:pt>
    <dgm:pt modelId="{77382E2D-4405-456A-9A53-856CCE8F65FF}" type="pres">
      <dgm:prSet presAssocID="{6D83CF4E-C820-4501-8B20-B966F3DE0A1A}" presName="gear2dstNode" presStyleLbl="node1" presStyleIdx="1" presStyleCnt="3"/>
      <dgm:spPr/>
      <dgm:t>
        <a:bodyPr/>
        <a:lstStyle/>
        <a:p>
          <a:endParaRPr lang="it-IT"/>
        </a:p>
      </dgm:t>
    </dgm:pt>
    <dgm:pt modelId="{B32F9B35-F8F8-48DC-A57C-BADC53597E14}" type="pres">
      <dgm:prSet presAssocID="{F771B443-8769-41DE-8A68-D33D635D74E3}" presName="gear3" presStyleLbl="node1" presStyleIdx="2" presStyleCnt="3" custLinFactNeighborX="1485"/>
      <dgm:spPr/>
      <dgm:t>
        <a:bodyPr/>
        <a:lstStyle/>
        <a:p>
          <a:endParaRPr lang="it-IT"/>
        </a:p>
      </dgm:t>
    </dgm:pt>
    <dgm:pt modelId="{7DF7E4C9-4E0F-4B5C-94D1-0D8DED9CF7BD}" type="pres">
      <dgm:prSet presAssocID="{F771B443-8769-41DE-8A68-D33D635D74E3}" presName="gear3tx" presStyleLbl="node1" presStyleIdx="2" presStyleCnt="3">
        <dgm:presLayoutVars>
          <dgm:chMax val="1"/>
          <dgm:bulletEnabled val="1"/>
        </dgm:presLayoutVars>
      </dgm:prSet>
      <dgm:spPr/>
      <dgm:t>
        <a:bodyPr/>
        <a:lstStyle/>
        <a:p>
          <a:endParaRPr lang="it-IT"/>
        </a:p>
      </dgm:t>
    </dgm:pt>
    <dgm:pt modelId="{2E4AEF08-7D02-49DC-8C26-4186A74FD796}" type="pres">
      <dgm:prSet presAssocID="{F771B443-8769-41DE-8A68-D33D635D74E3}" presName="gear3srcNode" presStyleLbl="node1" presStyleIdx="2" presStyleCnt="3"/>
      <dgm:spPr/>
      <dgm:t>
        <a:bodyPr/>
        <a:lstStyle/>
        <a:p>
          <a:endParaRPr lang="it-IT"/>
        </a:p>
      </dgm:t>
    </dgm:pt>
    <dgm:pt modelId="{8EC6F732-5FEF-43A9-90FA-D996F42B6D19}" type="pres">
      <dgm:prSet presAssocID="{F771B443-8769-41DE-8A68-D33D635D74E3}" presName="gear3dstNode" presStyleLbl="node1" presStyleIdx="2" presStyleCnt="3"/>
      <dgm:spPr/>
      <dgm:t>
        <a:bodyPr/>
        <a:lstStyle/>
        <a:p>
          <a:endParaRPr lang="it-IT"/>
        </a:p>
      </dgm:t>
    </dgm:pt>
    <dgm:pt modelId="{2139EB17-25FB-41FF-83D0-58F80CFA537E}" type="pres">
      <dgm:prSet presAssocID="{FF507F01-335C-461E-98C4-17042662EF94}" presName="connector1" presStyleLbl="sibTrans2D1" presStyleIdx="0" presStyleCnt="3"/>
      <dgm:spPr/>
      <dgm:t>
        <a:bodyPr/>
        <a:lstStyle/>
        <a:p>
          <a:endParaRPr lang="it-IT"/>
        </a:p>
      </dgm:t>
    </dgm:pt>
    <dgm:pt modelId="{F0D81CA0-4E5F-4807-8074-6D44D0325DC7}" type="pres">
      <dgm:prSet presAssocID="{3401A3A9-CD3A-47BA-8E4C-2ECB8B9FC8C1}" presName="connector2" presStyleLbl="sibTrans2D1" presStyleIdx="1" presStyleCnt="3"/>
      <dgm:spPr/>
      <dgm:t>
        <a:bodyPr/>
        <a:lstStyle/>
        <a:p>
          <a:endParaRPr lang="it-IT"/>
        </a:p>
      </dgm:t>
    </dgm:pt>
    <dgm:pt modelId="{28ABE58A-0E4D-4B22-944E-5D8F7184141D}" type="pres">
      <dgm:prSet presAssocID="{3D1A82AA-EC89-409D-9361-3B4C7822B450}" presName="connector3" presStyleLbl="sibTrans2D1" presStyleIdx="2" presStyleCnt="3"/>
      <dgm:spPr/>
      <dgm:t>
        <a:bodyPr/>
        <a:lstStyle/>
        <a:p>
          <a:endParaRPr lang="it-IT"/>
        </a:p>
      </dgm:t>
    </dgm:pt>
  </dgm:ptLst>
  <dgm:cxnLst>
    <dgm:cxn modelId="{1DB21800-F01A-401C-96F3-4C8365D52804}" type="presOf" srcId="{7BC937E1-F44F-4B66-BA1F-624FD382817C}" destId="{A486C157-6C43-4A20-9018-90C4EE7F0E57}" srcOrd="0" destOrd="0" presId="urn:microsoft.com/office/officeart/2005/8/layout/gear1"/>
    <dgm:cxn modelId="{BE7371AC-8CE0-4C18-80A6-3D7DBA011015}" type="presOf" srcId="{8BB0349F-B0C7-4B13-8041-4A33E64B1708}" destId="{680B1D3B-BE32-4A4E-8272-5B7E2347DABA}" srcOrd="0" destOrd="0" presId="urn:microsoft.com/office/officeart/2005/8/layout/gear1"/>
    <dgm:cxn modelId="{BEB98975-C5ED-46F9-9EE8-C7BD69FA9779}" type="presOf" srcId="{F771B443-8769-41DE-8A68-D33D635D74E3}" destId="{8EC6F732-5FEF-43A9-90FA-D996F42B6D19}" srcOrd="3" destOrd="0" presId="urn:microsoft.com/office/officeart/2005/8/layout/gear1"/>
    <dgm:cxn modelId="{975F5034-5622-4CF2-8539-C66EE75E8486}" srcId="{7BC937E1-F44F-4B66-BA1F-624FD382817C}" destId="{8BB0349F-B0C7-4B13-8041-4A33E64B1708}" srcOrd="0" destOrd="0" parTransId="{BFC57E07-75D3-46FC-813C-612F6C63D646}" sibTransId="{FF507F01-335C-461E-98C4-17042662EF94}"/>
    <dgm:cxn modelId="{3B44A167-8D81-4112-9D97-4212300925DF}" srcId="{7BC937E1-F44F-4B66-BA1F-624FD382817C}" destId="{6D83CF4E-C820-4501-8B20-B966F3DE0A1A}" srcOrd="1" destOrd="0" parTransId="{B9623B94-F562-42A3-8658-2C25E9C0A008}" sibTransId="{3401A3A9-CD3A-47BA-8E4C-2ECB8B9FC8C1}"/>
    <dgm:cxn modelId="{CBFEEFF1-C3D9-46B5-BEC4-95C20B446D07}" type="presOf" srcId="{F771B443-8769-41DE-8A68-D33D635D74E3}" destId="{B32F9B35-F8F8-48DC-A57C-BADC53597E14}" srcOrd="0" destOrd="0" presId="urn:microsoft.com/office/officeart/2005/8/layout/gear1"/>
    <dgm:cxn modelId="{FB78C706-5A78-47E5-A145-CA4CF026153C}" type="presOf" srcId="{8BB0349F-B0C7-4B13-8041-4A33E64B1708}" destId="{73B39F43-76F6-4ADE-AF17-B3B6EB93F8D7}" srcOrd="1" destOrd="0" presId="urn:microsoft.com/office/officeart/2005/8/layout/gear1"/>
    <dgm:cxn modelId="{9056A627-C298-4E7B-B25C-3CF7025896E6}" type="presOf" srcId="{6D83CF4E-C820-4501-8B20-B966F3DE0A1A}" destId="{5D270B20-3CC7-4DEB-9870-34114F4F411C}" srcOrd="0" destOrd="0" presId="urn:microsoft.com/office/officeart/2005/8/layout/gear1"/>
    <dgm:cxn modelId="{0418CDC2-9D8B-4E7E-BE9B-72E648DB32C1}" type="presOf" srcId="{3401A3A9-CD3A-47BA-8E4C-2ECB8B9FC8C1}" destId="{F0D81CA0-4E5F-4807-8074-6D44D0325DC7}" srcOrd="0" destOrd="0" presId="urn:microsoft.com/office/officeart/2005/8/layout/gear1"/>
    <dgm:cxn modelId="{29C9BF11-784D-499D-AA9C-7DC311116462}" type="presOf" srcId="{FF507F01-335C-461E-98C4-17042662EF94}" destId="{2139EB17-25FB-41FF-83D0-58F80CFA537E}" srcOrd="0" destOrd="0" presId="urn:microsoft.com/office/officeart/2005/8/layout/gear1"/>
    <dgm:cxn modelId="{128C1903-0782-4E1F-B1ED-80C4E067C792}" type="presOf" srcId="{F771B443-8769-41DE-8A68-D33D635D74E3}" destId="{7DF7E4C9-4E0F-4B5C-94D1-0D8DED9CF7BD}" srcOrd="1" destOrd="0" presId="urn:microsoft.com/office/officeart/2005/8/layout/gear1"/>
    <dgm:cxn modelId="{A1546870-6703-4CCC-9D2A-6E98598161FC}" srcId="{7BC937E1-F44F-4B66-BA1F-624FD382817C}" destId="{F771B443-8769-41DE-8A68-D33D635D74E3}" srcOrd="2" destOrd="0" parTransId="{B43A052F-6098-44D8-9198-B881186BF4AB}" sibTransId="{3D1A82AA-EC89-409D-9361-3B4C7822B450}"/>
    <dgm:cxn modelId="{D794A197-456C-4772-9E54-CCA2F3E3DA12}" type="presOf" srcId="{8BB0349F-B0C7-4B13-8041-4A33E64B1708}" destId="{1F7021A3-D4EF-4337-A410-A73B922A6D15}" srcOrd="2" destOrd="0" presId="urn:microsoft.com/office/officeart/2005/8/layout/gear1"/>
    <dgm:cxn modelId="{908A9B2B-88D1-424B-A1C7-7E6C909546AA}" type="presOf" srcId="{6D83CF4E-C820-4501-8B20-B966F3DE0A1A}" destId="{77382E2D-4405-456A-9A53-856CCE8F65FF}" srcOrd="2" destOrd="0" presId="urn:microsoft.com/office/officeart/2005/8/layout/gear1"/>
    <dgm:cxn modelId="{448E9866-6D50-431F-9EC0-2F5386B07CAE}" type="presOf" srcId="{F771B443-8769-41DE-8A68-D33D635D74E3}" destId="{2E4AEF08-7D02-49DC-8C26-4186A74FD796}" srcOrd="2" destOrd="0" presId="urn:microsoft.com/office/officeart/2005/8/layout/gear1"/>
    <dgm:cxn modelId="{2A66B240-9FCE-49FF-A06A-784764BCC0D9}" type="presOf" srcId="{6D83CF4E-C820-4501-8B20-B966F3DE0A1A}" destId="{3F7D1CFB-C339-4082-8C95-675A6A3F7C7C}" srcOrd="1" destOrd="0" presId="urn:microsoft.com/office/officeart/2005/8/layout/gear1"/>
    <dgm:cxn modelId="{EDBFC640-1E4A-4321-BDDC-B95734096E12}" type="presOf" srcId="{3D1A82AA-EC89-409D-9361-3B4C7822B450}" destId="{28ABE58A-0E4D-4B22-944E-5D8F7184141D}" srcOrd="0" destOrd="0" presId="urn:microsoft.com/office/officeart/2005/8/layout/gear1"/>
    <dgm:cxn modelId="{FFE1116F-B863-4B52-AC60-4ADD6D2AB157}" type="presParOf" srcId="{A486C157-6C43-4A20-9018-90C4EE7F0E57}" destId="{680B1D3B-BE32-4A4E-8272-5B7E2347DABA}" srcOrd="0" destOrd="0" presId="urn:microsoft.com/office/officeart/2005/8/layout/gear1"/>
    <dgm:cxn modelId="{C0979920-E318-429F-B693-5D634B37ECB1}" type="presParOf" srcId="{A486C157-6C43-4A20-9018-90C4EE7F0E57}" destId="{73B39F43-76F6-4ADE-AF17-B3B6EB93F8D7}" srcOrd="1" destOrd="0" presId="urn:microsoft.com/office/officeart/2005/8/layout/gear1"/>
    <dgm:cxn modelId="{807DA0B9-9939-4C4D-809B-B114C9CB14ED}" type="presParOf" srcId="{A486C157-6C43-4A20-9018-90C4EE7F0E57}" destId="{1F7021A3-D4EF-4337-A410-A73B922A6D15}" srcOrd="2" destOrd="0" presId="urn:microsoft.com/office/officeart/2005/8/layout/gear1"/>
    <dgm:cxn modelId="{16AB3E59-7333-498B-8FFC-EEC59D88A736}" type="presParOf" srcId="{A486C157-6C43-4A20-9018-90C4EE7F0E57}" destId="{5D270B20-3CC7-4DEB-9870-34114F4F411C}" srcOrd="3" destOrd="0" presId="urn:microsoft.com/office/officeart/2005/8/layout/gear1"/>
    <dgm:cxn modelId="{C7B50C42-3C8C-4152-AFB2-DEFB67F53E99}" type="presParOf" srcId="{A486C157-6C43-4A20-9018-90C4EE7F0E57}" destId="{3F7D1CFB-C339-4082-8C95-675A6A3F7C7C}" srcOrd="4" destOrd="0" presId="urn:microsoft.com/office/officeart/2005/8/layout/gear1"/>
    <dgm:cxn modelId="{3686E600-EE0F-458B-9810-29ECF1BBF432}" type="presParOf" srcId="{A486C157-6C43-4A20-9018-90C4EE7F0E57}" destId="{77382E2D-4405-456A-9A53-856CCE8F65FF}" srcOrd="5" destOrd="0" presId="urn:microsoft.com/office/officeart/2005/8/layout/gear1"/>
    <dgm:cxn modelId="{BC09EC19-B1A7-47CB-A7B7-80BBF8CA408D}" type="presParOf" srcId="{A486C157-6C43-4A20-9018-90C4EE7F0E57}" destId="{B32F9B35-F8F8-48DC-A57C-BADC53597E14}" srcOrd="6" destOrd="0" presId="urn:microsoft.com/office/officeart/2005/8/layout/gear1"/>
    <dgm:cxn modelId="{A31C81DD-479C-4308-9270-D0F2BC85378A}" type="presParOf" srcId="{A486C157-6C43-4A20-9018-90C4EE7F0E57}" destId="{7DF7E4C9-4E0F-4B5C-94D1-0D8DED9CF7BD}" srcOrd="7" destOrd="0" presId="urn:microsoft.com/office/officeart/2005/8/layout/gear1"/>
    <dgm:cxn modelId="{FBCDC48D-DB60-4EEC-B250-0514ECD19250}" type="presParOf" srcId="{A486C157-6C43-4A20-9018-90C4EE7F0E57}" destId="{2E4AEF08-7D02-49DC-8C26-4186A74FD796}" srcOrd="8" destOrd="0" presId="urn:microsoft.com/office/officeart/2005/8/layout/gear1"/>
    <dgm:cxn modelId="{5394D852-10A8-451D-9A00-428D5C7DEA24}" type="presParOf" srcId="{A486C157-6C43-4A20-9018-90C4EE7F0E57}" destId="{8EC6F732-5FEF-43A9-90FA-D996F42B6D19}" srcOrd="9" destOrd="0" presId="urn:microsoft.com/office/officeart/2005/8/layout/gear1"/>
    <dgm:cxn modelId="{3D149740-793E-454D-A3B4-3C85344363C6}" type="presParOf" srcId="{A486C157-6C43-4A20-9018-90C4EE7F0E57}" destId="{2139EB17-25FB-41FF-83D0-58F80CFA537E}" srcOrd="10" destOrd="0" presId="urn:microsoft.com/office/officeart/2005/8/layout/gear1"/>
    <dgm:cxn modelId="{630B7AEC-2BE5-4411-9528-F23A5D8A20B5}" type="presParOf" srcId="{A486C157-6C43-4A20-9018-90C4EE7F0E57}" destId="{F0D81CA0-4E5F-4807-8074-6D44D0325DC7}" srcOrd="11" destOrd="0" presId="urn:microsoft.com/office/officeart/2005/8/layout/gear1"/>
    <dgm:cxn modelId="{5A87F987-1281-4C1F-9F44-D5C4C2862C90}" type="presParOf" srcId="{A486C157-6C43-4A20-9018-90C4EE7F0E57}" destId="{28ABE58A-0E4D-4B22-944E-5D8F7184141D}"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BFCA36-F2C8-4567-ADFD-C8B7A8C80B2C}"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it-IT"/>
        </a:p>
      </dgm:t>
    </dgm:pt>
    <dgm:pt modelId="{91DA3682-2CFB-40EB-A4B7-A58C51EA6424}">
      <dgm:prSet phldrT="[Testo]" custT="1"/>
      <dgm:spPr/>
      <dgm:t>
        <a:bodyPr/>
        <a:lstStyle/>
        <a:p>
          <a:r>
            <a:rPr lang="it-IT" sz="3200" b="1" dirty="0" smtClean="0">
              <a:solidFill>
                <a:schemeClr val="tx1"/>
              </a:solidFill>
            </a:rPr>
            <a:t>Emostatici </a:t>
          </a:r>
          <a:endParaRPr lang="it-IT" sz="3200" b="1" dirty="0">
            <a:solidFill>
              <a:schemeClr val="tx1"/>
            </a:solidFill>
          </a:endParaRPr>
        </a:p>
      </dgm:t>
    </dgm:pt>
    <dgm:pt modelId="{0C0AB546-4B3E-4E68-80B8-AA47E891D750}" type="parTrans" cxnId="{9D8D73D0-AB44-4C97-94DF-6B7853700186}">
      <dgm:prSet/>
      <dgm:spPr/>
      <dgm:t>
        <a:bodyPr/>
        <a:lstStyle/>
        <a:p>
          <a:endParaRPr lang="it-IT"/>
        </a:p>
      </dgm:t>
    </dgm:pt>
    <dgm:pt modelId="{71641DCD-07F9-42B9-BE8A-7426C2076F27}" type="sibTrans" cxnId="{9D8D73D0-AB44-4C97-94DF-6B7853700186}">
      <dgm:prSet/>
      <dgm:spPr/>
      <dgm:t>
        <a:bodyPr/>
        <a:lstStyle/>
        <a:p>
          <a:endParaRPr lang="it-IT"/>
        </a:p>
      </dgm:t>
    </dgm:pt>
    <dgm:pt modelId="{809B22F3-8588-4A01-AA2D-38979A6B37BC}">
      <dgm:prSet phldrT="[Testo]" custT="1"/>
      <dgm:spPr/>
      <dgm:t>
        <a:bodyPr/>
        <a:lstStyle/>
        <a:p>
          <a:r>
            <a:rPr lang="it-IT" sz="2800" dirty="0" smtClean="0">
              <a:solidFill>
                <a:schemeClr val="tx1"/>
              </a:solidFill>
            </a:rPr>
            <a:t>Origine</a:t>
          </a:r>
          <a:r>
            <a:rPr lang="it-IT" sz="1800" dirty="0" smtClean="0">
              <a:solidFill>
                <a:schemeClr val="tx1"/>
              </a:solidFill>
            </a:rPr>
            <a:t> </a:t>
          </a:r>
          <a:r>
            <a:rPr lang="it-IT" sz="2800" dirty="0" smtClean="0">
              <a:solidFill>
                <a:schemeClr val="tx1"/>
              </a:solidFill>
            </a:rPr>
            <a:t>animale</a:t>
          </a:r>
          <a:r>
            <a:rPr lang="it-IT" sz="1800" dirty="0" smtClean="0">
              <a:solidFill>
                <a:schemeClr val="tx1"/>
              </a:solidFill>
            </a:rPr>
            <a:t> </a:t>
          </a:r>
          <a:endParaRPr lang="it-IT" sz="1800" dirty="0">
            <a:solidFill>
              <a:schemeClr val="tx1"/>
            </a:solidFill>
          </a:endParaRPr>
        </a:p>
      </dgm:t>
    </dgm:pt>
    <dgm:pt modelId="{4661427F-D2DA-4186-AC22-CEA7B8182F25}" type="parTrans" cxnId="{D2274845-2259-4968-BB28-B83AE0D0D054}">
      <dgm:prSet/>
      <dgm:spPr/>
      <dgm:t>
        <a:bodyPr/>
        <a:lstStyle/>
        <a:p>
          <a:endParaRPr lang="it-IT"/>
        </a:p>
      </dgm:t>
    </dgm:pt>
    <dgm:pt modelId="{69F0433B-EE63-4BDB-BBA0-A18E40BD7C9E}" type="sibTrans" cxnId="{D2274845-2259-4968-BB28-B83AE0D0D054}">
      <dgm:prSet/>
      <dgm:spPr/>
      <dgm:t>
        <a:bodyPr/>
        <a:lstStyle/>
        <a:p>
          <a:endParaRPr lang="it-IT"/>
        </a:p>
      </dgm:t>
    </dgm:pt>
    <dgm:pt modelId="{CCDBC4AA-BD86-4C10-835F-928C5C26320E}">
      <dgm:prSet phldrT="[Testo]" custT="1"/>
      <dgm:spPr/>
      <dgm:t>
        <a:bodyPr/>
        <a:lstStyle/>
        <a:p>
          <a:r>
            <a:rPr lang="it-IT" sz="1600" dirty="0" smtClean="0">
              <a:solidFill>
                <a:schemeClr val="tx1"/>
              </a:solidFill>
            </a:rPr>
            <a:t>-</a:t>
          </a:r>
          <a:r>
            <a:rPr lang="it-IT" sz="1600" dirty="0" err="1" smtClean="0">
              <a:solidFill>
                <a:schemeClr val="tx1"/>
              </a:solidFill>
            </a:rPr>
            <a:t>Antema</a:t>
          </a:r>
          <a:r>
            <a:rPr lang="it-IT" sz="1600" dirty="0" smtClean="0">
              <a:solidFill>
                <a:schemeClr val="tx1"/>
              </a:solidFill>
            </a:rPr>
            <a:t>  (equino)</a:t>
          </a:r>
        </a:p>
        <a:p>
          <a:r>
            <a:rPr lang="it-IT" sz="1600" dirty="0" smtClean="0">
              <a:solidFill>
                <a:schemeClr val="tx1"/>
              </a:solidFill>
            </a:rPr>
            <a:t>-</a:t>
          </a:r>
          <a:r>
            <a:rPr lang="it-IT" sz="1600" dirty="0" err="1" smtClean="0">
              <a:solidFill>
                <a:schemeClr val="tx1"/>
              </a:solidFill>
            </a:rPr>
            <a:t>Avitene</a:t>
          </a:r>
          <a:r>
            <a:rPr lang="it-IT" sz="1600" dirty="0" smtClean="0">
              <a:solidFill>
                <a:schemeClr val="tx1"/>
              </a:solidFill>
            </a:rPr>
            <a:t>  (bovino)</a:t>
          </a:r>
        </a:p>
        <a:p>
          <a:r>
            <a:rPr lang="it-IT" sz="1600" dirty="0" smtClean="0">
              <a:solidFill>
                <a:schemeClr val="tx1"/>
              </a:solidFill>
            </a:rPr>
            <a:t>-</a:t>
          </a:r>
          <a:r>
            <a:rPr lang="it-IT" sz="1600" dirty="0" err="1" smtClean="0">
              <a:solidFill>
                <a:schemeClr val="tx1"/>
              </a:solidFill>
            </a:rPr>
            <a:t>Tissufleece</a:t>
          </a:r>
          <a:r>
            <a:rPr lang="it-IT" sz="1600" dirty="0" smtClean="0">
              <a:solidFill>
                <a:schemeClr val="tx1"/>
              </a:solidFill>
            </a:rPr>
            <a:t> E (equino)</a:t>
          </a:r>
        </a:p>
        <a:p>
          <a:r>
            <a:rPr lang="it-IT" sz="1600" dirty="0" err="1" smtClean="0">
              <a:solidFill>
                <a:schemeClr val="tx1"/>
              </a:solidFill>
            </a:rPr>
            <a:t>Collatamp</a:t>
          </a:r>
          <a:r>
            <a:rPr lang="it-IT" sz="1600" dirty="0" smtClean="0">
              <a:solidFill>
                <a:schemeClr val="tx1"/>
              </a:solidFill>
            </a:rPr>
            <a:t> E (equino)</a:t>
          </a:r>
        </a:p>
        <a:p>
          <a:r>
            <a:rPr lang="it-IT" sz="1600" dirty="0" smtClean="0">
              <a:solidFill>
                <a:schemeClr val="tx1"/>
              </a:solidFill>
            </a:rPr>
            <a:t>-</a:t>
          </a:r>
          <a:r>
            <a:rPr lang="it-IT" sz="1600" dirty="0" err="1" smtClean="0">
              <a:solidFill>
                <a:schemeClr val="tx1"/>
              </a:solidFill>
            </a:rPr>
            <a:t>Gentafleece</a:t>
          </a:r>
          <a:r>
            <a:rPr lang="it-IT" sz="1600" dirty="0" smtClean="0">
              <a:solidFill>
                <a:schemeClr val="tx1"/>
              </a:solidFill>
            </a:rPr>
            <a:t> (equino )</a:t>
          </a:r>
          <a:endParaRPr lang="it-IT" sz="1600" dirty="0">
            <a:solidFill>
              <a:schemeClr val="tx1"/>
            </a:solidFill>
          </a:endParaRPr>
        </a:p>
      </dgm:t>
    </dgm:pt>
    <dgm:pt modelId="{4E623C76-AAD4-4D99-8793-46C0D6AB5720}" type="parTrans" cxnId="{9475BAC6-9781-4F55-89A7-A8781BE274D7}">
      <dgm:prSet/>
      <dgm:spPr/>
      <dgm:t>
        <a:bodyPr/>
        <a:lstStyle/>
        <a:p>
          <a:endParaRPr lang="it-IT"/>
        </a:p>
      </dgm:t>
    </dgm:pt>
    <dgm:pt modelId="{C9BD12F5-E94E-458C-A817-C9074D424FC9}" type="sibTrans" cxnId="{9475BAC6-9781-4F55-89A7-A8781BE274D7}">
      <dgm:prSet/>
      <dgm:spPr/>
      <dgm:t>
        <a:bodyPr/>
        <a:lstStyle/>
        <a:p>
          <a:endParaRPr lang="it-IT"/>
        </a:p>
      </dgm:t>
    </dgm:pt>
    <dgm:pt modelId="{29DEC18D-251F-45D2-9B91-6047A8D46D96}">
      <dgm:prSet phldrT="[Testo]" custT="1"/>
      <dgm:spPr/>
      <dgm:t>
        <a:bodyPr/>
        <a:lstStyle/>
        <a:p>
          <a:r>
            <a:rPr lang="it-IT" sz="2800" dirty="0" smtClean="0">
              <a:solidFill>
                <a:schemeClr val="tx1"/>
              </a:solidFill>
            </a:rPr>
            <a:t>Gelatina </a:t>
          </a:r>
          <a:endParaRPr lang="it-IT" sz="2800" dirty="0">
            <a:solidFill>
              <a:schemeClr val="tx1"/>
            </a:solidFill>
          </a:endParaRPr>
        </a:p>
      </dgm:t>
    </dgm:pt>
    <dgm:pt modelId="{06E931AA-6E9B-4718-BF35-A2111BEBCFBF}" type="parTrans" cxnId="{62B5AF66-128E-4824-AA2B-509D9D225FEF}">
      <dgm:prSet/>
      <dgm:spPr/>
      <dgm:t>
        <a:bodyPr/>
        <a:lstStyle/>
        <a:p>
          <a:endParaRPr lang="it-IT"/>
        </a:p>
      </dgm:t>
    </dgm:pt>
    <dgm:pt modelId="{801DA744-5170-4B34-959E-DFCFC89FB58A}" type="sibTrans" cxnId="{62B5AF66-128E-4824-AA2B-509D9D225FEF}">
      <dgm:prSet/>
      <dgm:spPr/>
      <dgm:t>
        <a:bodyPr/>
        <a:lstStyle/>
        <a:p>
          <a:endParaRPr lang="it-IT"/>
        </a:p>
      </dgm:t>
    </dgm:pt>
    <dgm:pt modelId="{D644C876-9F7B-434C-AD3D-ADC201E5606E}">
      <dgm:prSet phldrT="[Testo]" custT="1"/>
      <dgm:spPr/>
      <dgm:t>
        <a:bodyPr/>
        <a:lstStyle/>
        <a:p>
          <a:r>
            <a:rPr lang="it-IT" sz="2800" dirty="0" smtClean="0">
              <a:solidFill>
                <a:schemeClr val="tx1"/>
              </a:solidFill>
            </a:rPr>
            <a:t>Origine minerale </a:t>
          </a:r>
          <a:endParaRPr lang="it-IT" sz="2800" dirty="0">
            <a:solidFill>
              <a:schemeClr val="tx1"/>
            </a:solidFill>
          </a:endParaRPr>
        </a:p>
      </dgm:t>
    </dgm:pt>
    <dgm:pt modelId="{0DE1ACB0-AAC5-4508-AFD8-36EA58AD4818}" type="parTrans" cxnId="{092B29D9-33D2-4750-B4BD-829860E4C632}">
      <dgm:prSet/>
      <dgm:spPr/>
      <dgm:t>
        <a:bodyPr/>
        <a:lstStyle/>
        <a:p>
          <a:endParaRPr lang="it-IT"/>
        </a:p>
      </dgm:t>
    </dgm:pt>
    <dgm:pt modelId="{227C494F-C0B5-428B-9376-5D11D0891D39}" type="sibTrans" cxnId="{092B29D9-33D2-4750-B4BD-829860E4C632}">
      <dgm:prSet/>
      <dgm:spPr/>
      <dgm:t>
        <a:bodyPr/>
        <a:lstStyle/>
        <a:p>
          <a:endParaRPr lang="it-IT"/>
        </a:p>
      </dgm:t>
    </dgm:pt>
    <dgm:pt modelId="{8C830319-AC3B-4EF2-AB09-29563BCFFC73}">
      <dgm:prSet phldrT="[Testo]" custT="1"/>
      <dgm:spPr/>
      <dgm:t>
        <a:bodyPr/>
        <a:lstStyle/>
        <a:p>
          <a:r>
            <a:rPr lang="it-IT" sz="2400" dirty="0" smtClean="0">
              <a:solidFill>
                <a:schemeClr val="tx1"/>
              </a:solidFill>
            </a:rPr>
            <a:t>Sostanze minerali inerti </a:t>
          </a:r>
          <a:endParaRPr lang="it-IT" sz="2400" dirty="0">
            <a:solidFill>
              <a:schemeClr val="tx1"/>
            </a:solidFill>
          </a:endParaRPr>
        </a:p>
      </dgm:t>
    </dgm:pt>
    <dgm:pt modelId="{B5A92410-63AB-4D32-A81D-26D688C2E951}" type="parTrans" cxnId="{2A8C65EF-EA4E-43C2-8E4F-C3451554FBE7}">
      <dgm:prSet/>
      <dgm:spPr/>
      <dgm:t>
        <a:bodyPr/>
        <a:lstStyle/>
        <a:p>
          <a:endParaRPr lang="it-IT"/>
        </a:p>
      </dgm:t>
    </dgm:pt>
    <dgm:pt modelId="{E045EA7A-10D3-4C15-B883-3D9F9DD00197}" type="sibTrans" cxnId="{2A8C65EF-EA4E-43C2-8E4F-C3451554FBE7}">
      <dgm:prSet/>
      <dgm:spPr/>
      <dgm:t>
        <a:bodyPr/>
        <a:lstStyle/>
        <a:p>
          <a:endParaRPr lang="it-IT"/>
        </a:p>
      </dgm:t>
    </dgm:pt>
    <dgm:pt modelId="{67C33052-568B-4543-8042-6FA4D53B1516}">
      <dgm:prSet custT="1"/>
      <dgm:spPr/>
      <dgm:t>
        <a:bodyPr/>
        <a:lstStyle/>
        <a:p>
          <a:r>
            <a:rPr lang="it-IT" sz="2800" dirty="0" smtClean="0">
              <a:solidFill>
                <a:schemeClr val="tx1"/>
              </a:solidFill>
            </a:rPr>
            <a:t>Origine vegetale </a:t>
          </a:r>
          <a:endParaRPr lang="it-IT" sz="2800" dirty="0">
            <a:solidFill>
              <a:schemeClr val="tx1"/>
            </a:solidFill>
          </a:endParaRPr>
        </a:p>
      </dgm:t>
    </dgm:pt>
    <dgm:pt modelId="{134981BA-EC28-4475-92CC-F0F69E5AF966}" type="parTrans" cxnId="{4B994489-32AD-4197-ABFE-FB7DA64D5972}">
      <dgm:prSet/>
      <dgm:spPr/>
      <dgm:t>
        <a:bodyPr/>
        <a:lstStyle/>
        <a:p>
          <a:endParaRPr lang="it-IT"/>
        </a:p>
      </dgm:t>
    </dgm:pt>
    <dgm:pt modelId="{1E3665EA-0376-41A6-9405-ECA3A7AB66D7}" type="sibTrans" cxnId="{4B994489-32AD-4197-ABFE-FB7DA64D5972}">
      <dgm:prSet/>
      <dgm:spPr/>
      <dgm:t>
        <a:bodyPr/>
        <a:lstStyle/>
        <a:p>
          <a:endParaRPr lang="it-IT"/>
        </a:p>
      </dgm:t>
    </dgm:pt>
    <dgm:pt modelId="{81FA60BD-CB3D-4932-BED8-401E9CE7A689}">
      <dgm:prSet custT="1"/>
      <dgm:spPr/>
      <dgm:t>
        <a:bodyPr/>
        <a:lstStyle/>
        <a:p>
          <a:r>
            <a:rPr lang="it-IT" sz="1600" dirty="0" err="1" smtClean="0">
              <a:solidFill>
                <a:schemeClr val="tx1"/>
              </a:solidFill>
            </a:rPr>
            <a:t>Equispon</a:t>
          </a:r>
          <a:r>
            <a:rPr lang="it-IT" sz="1600" dirty="0" smtClean="0">
              <a:solidFill>
                <a:schemeClr val="tx1"/>
              </a:solidFill>
            </a:rPr>
            <a:t> (suino)</a:t>
          </a:r>
        </a:p>
        <a:p>
          <a:r>
            <a:rPr lang="it-IT" sz="1600" dirty="0" err="1" smtClean="0">
              <a:solidFill>
                <a:schemeClr val="tx1"/>
              </a:solidFill>
            </a:rPr>
            <a:t>Floseal</a:t>
          </a:r>
          <a:r>
            <a:rPr lang="it-IT" sz="1600" dirty="0" smtClean="0">
              <a:solidFill>
                <a:schemeClr val="tx1"/>
              </a:solidFill>
            </a:rPr>
            <a:t> (bovino)</a:t>
          </a:r>
        </a:p>
        <a:p>
          <a:r>
            <a:rPr lang="it-IT" sz="1600" dirty="0" err="1" smtClean="0">
              <a:solidFill>
                <a:schemeClr val="tx1"/>
              </a:solidFill>
            </a:rPr>
            <a:t>Spongostan</a:t>
          </a:r>
          <a:r>
            <a:rPr lang="it-IT" sz="1600" dirty="0" smtClean="0">
              <a:solidFill>
                <a:schemeClr val="tx1"/>
              </a:solidFill>
            </a:rPr>
            <a:t> suino)</a:t>
          </a:r>
        </a:p>
        <a:p>
          <a:r>
            <a:rPr lang="it-IT" sz="1600" dirty="0" err="1" smtClean="0">
              <a:solidFill>
                <a:schemeClr val="tx1"/>
              </a:solidFill>
            </a:rPr>
            <a:t>Surgiflo</a:t>
          </a:r>
          <a:r>
            <a:rPr lang="it-IT" sz="1600" dirty="0" smtClean="0">
              <a:solidFill>
                <a:schemeClr val="tx1"/>
              </a:solidFill>
            </a:rPr>
            <a:t> (suino )</a:t>
          </a:r>
          <a:endParaRPr lang="it-IT" sz="1600" dirty="0">
            <a:solidFill>
              <a:schemeClr val="tx1"/>
            </a:solidFill>
          </a:endParaRPr>
        </a:p>
      </dgm:t>
    </dgm:pt>
    <dgm:pt modelId="{DB85DEFD-C793-4C70-8193-7C45E19682F0}" type="parTrans" cxnId="{D40D6EAB-090F-476E-8986-91D4155B88AE}">
      <dgm:prSet/>
      <dgm:spPr/>
      <dgm:t>
        <a:bodyPr/>
        <a:lstStyle/>
        <a:p>
          <a:endParaRPr lang="it-IT"/>
        </a:p>
      </dgm:t>
    </dgm:pt>
    <dgm:pt modelId="{3D414F1F-25B9-4C64-A1BE-3D6459D1AB8E}" type="sibTrans" cxnId="{D40D6EAB-090F-476E-8986-91D4155B88AE}">
      <dgm:prSet/>
      <dgm:spPr/>
      <dgm:t>
        <a:bodyPr/>
        <a:lstStyle/>
        <a:p>
          <a:endParaRPr lang="it-IT"/>
        </a:p>
      </dgm:t>
    </dgm:pt>
    <dgm:pt modelId="{A106596E-BC9A-4BDB-B37A-3DB31FF49F1A}">
      <dgm:prSet custT="1"/>
      <dgm:spPr/>
      <dgm:t>
        <a:bodyPr/>
        <a:lstStyle/>
        <a:p>
          <a:r>
            <a:rPr lang="it-IT" sz="2800" dirty="0" smtClean="0">
              <a:solidFill>
                <a:schemeClr val="tx1"/>
              </a:solidFill>
            </a:rPr>
            <a:t>Collagene </a:t>
          </a:r>
          <a:endParaRPr lang="it-IT" sz="2800" dirty="0">
            <a:solidFill>
              <a:schemeClr val="tx1"/>
            </a:solidFill>
          </a:endParaRPr>
        </a:p>
      </dgm:t>
    </dgm:pt>
    <dgm:pt modelId="{7114F299-39E5-4008-88F3-E8D18D697381}" type="parTrans" cxnId="{7DA2DB16-F623-42F0-95C6-40954F663A4F}">
      <dgm:prSet/>
      <dgm:spPr/>
      <dgm:t>
        <a:bodyPr/>
        <a:lstStyle/>
        <a:p>
          <a:endParaRPr lang="it-IT"/>
        </a:p>
      </dgm:t>
    </dgm:pt>
    <dgm:pt modelId="{783478E0-52BA-4A06-BD58-7C7525EA731C}" type="sibTrans" cxnId="{7DA2DB16-F623-42F0-95C6-40954F663A4F}">
      <dgm:prSet/>
      <dgm:spPr/>
      <dgm:t>
        <a:bodyPr/>
        <a:lstStyle/>
        <a:p>
          <a:endParaRPr lang="it-IT"/>
        </a:p>
      </dgm:t>
    </dgm:pt>
    <dgm:pt modelId="{4CB752D0-5D5E-46FD-8FF3-90EBA2586C7C}">
      <dgm:prSet custT="1"/>
      <dgm:spPr/>
      <dgm:t>
        <a:bodyPr/>
        <a:lstStyle/>
        <a:p>
          <a:r>
            <a:rPr lang="it-IT" sz="2800" dirty="0" smtClean="0">
              <a:solidFill>
                <a:schemeClr val="tx1"/>
              </a:solidFill>
            </a:rPr>
            <a:t>Cellulosa</a:t>
          </a:r>
          <a:r>
            <a:rPr lang="it-IT" sz="2000" dirty="0" smtClean="0">
              <a:solidFill>
                <a:schemeClr val="tx1"/>
              </a:solidFill>
            </a:rPr>
            <a:t> </a:t>
          </a:r>
          <a:endParaRPr lang="it-IT" sz="2000" dirty="0">
            <a:solidFill>
              <a:schemeClr val="tx1"/>
            </a:solidFill>
          </a:endParaRPr>
        </a:p>
      </dgm:t>
    </dgm:pt>
    <dgm:pt modelId="{A8C0C292-B509-4C61-BB8A-1A017F32D894}" type="parTrans" cxnId="{A3D86560-0CB7-4B88-86B0-F9D25F1BEA6F}">
      <dgm:prSet/>
      <dgm:spPr/>
      <dgm:t>
        <a:bodyPr/>
        <a:lstStyle/>
        <a:p>
          <a:endParaRPr lang="it-IT"/>
        </a:p>
      </dgm:t>
    </dgm:pt>
    <dgm:pt modelId="{D93F4879-54A5-48D0-AD5A-7ABFD86F0363}" type="sibTrans" cxnId="{A3D86560-0CB7-4B88-86B0-F9D25F1BEA6F}">
      <dgm:prSet/>
      <dgm:spPr/>
      <dgm:t>
        <a:bodyPr/>
        <a:lstStyle/>
        <a:p>
          <a:endParaRPr lang="it-IT"/>
        </a:p>
      </dgm:t>
    </dgm:pt>
    <dgm:pt modelId="{EB331607-F48F-4BDC-A60C-7F8F4CA149BA}">
      <dgm:prSet custT="1"/>
      <dgm:spPr/>
      <dgm:t>
        <a:bodyPr/>
        <a:lstStyle/>
        <a:p>
          <a:r>
            <a:rPr lang="it-IT" sz="2800" dirty="0" smtClean="0">
              <a:solidFill>
                <a:schemeClr val="tx1"/>
              </a:solidFill>
            </a:rPr>
            <a:t>Polisaccaridi </a:t>
          </a:r>
          <a:endParaRPr lang="it-IT" sz="2800" dirty="0">
            <a:solidFill>
              <a:schemeClr val="tx1"/>
            </a:solidFill>
          </a:endParaRPr>
        </a:p>
      </dgm:t>
    </dgm:pt>
    <dgm:pt modelId="{A758AAD2-C4D4-48C9-8557-4926DC70E73A}" type="parTrans" cxnId="{235EB230-AE32-4CB6-AE63-B22A4B5B8FFC}">
      <dgm:prSet/>
      <dgm:spPr/>
      <dgm:t>
        <a:bodyPr/>
        <a:lstStyle/>
        <a:p>
          <a:endParaRPr lang="it-IT"/>
        </a:p>
      </dgm:t>
    </dgm:pt>
    <dgm:pt modelId="{9E5E8BFD-2D23-4E0F-9EC3-470E0D5B545C}" type="sibTrans" cxnId="{235EB230-AE32-4CB6-AE63-B22A4B5B8FFC}">
      <dgm:prSet/>
      <dgm:spPr/>
      <dgm:t>
        <a:bodyPr/>
        <a:lstStyle/>
        <a:p>
          <a:endParaRPr lang="it-IT"/>
        </a:p>
      </dgm:t>
    </dgm:pt>
    <dgm:pt modelId="{D6FB7559-63CB-463A-929D-7002CB990817}">
      <dgm:prSet custT="1"/>
      <dgm:spPr/>
      <dgm:t>
        <a:bodyPr/>
        <a:lstStyle/>
        <a:p>
          <a:r>
            <a:rPr lang="it-IT" sz="2000" dirty="0" smtClean="0">
              <a:solidFill>
                <a:schemeClr val="tx1"/>
              </a:solidFill>
            </a:rPr>
            <a:t>Arista AH</a:t>
          </a:r>
          <a:endParaRPr lang="it-IT" sz="2000" dirty="0">
            <a:solidFill>
              <a:schemeClr val="tx1"/>
            </a:solidFill>
          </a:endParaRPr>
        </a:p>
      </dgm:t>
    </dgm:pt>
    <dgm:pt modelId="{C5ADD880-C7AA-4ED3-8633-FA835344DC66}" type="parTrans" cxnId="{93CA4737-F9C6-4565-95D6-7C21689B21AE}">
      <dgm:prSet/>
      <dgm:spPr/>
      <dgm:t>
        <a:bodyPr/>
        <a:lstStyle/>
        <a:p>
          <a:endParaRPr lang="it-IT"/>
        </a:p>
      </dgm:t>
    </dgm:pt>
    <dgm:pt modelId="{653CC7B8-53FC-41C2-973E-D6AA4624760C}" type="sibTrans" cxnId="{93CA4737-F9C6-4565-95D6-7C21689B21AE}">
      <dgm:prSet/>
      <dgm:spPr/>
      <dgm:t>
        <a:bodyPr/>
        <a:lstStyle/>
        <a:p>
          <a:endParaRPr lang="it-IT"/>
        </a:p>
      </dgm:t>
    </dgm:pt>
    <dgm:pt modelId="{03910B55-5492-4445-B7A3-88016C2926C6}">
      <dgm:prSet custT="1"/>
      <dgm:spPr/>
      <dgm:t>
        <a:bodyPr/>
        <a:lstStyle/>
        <a:p>
          <a:r>
            <a:rPr lang="it-IT" sz="2400" dirty="0" smtClean="0">
              <a:solidFill>
                <a:schemeClr val="tx1"/>
              </a:solidFill>
            </a:rPr>
            <a:t>TABOTAMP</a:t>
          </a:r>
        </a:p>
        <a:p>
          <a:r>
            <a:rPr lang="it-IT" sz="2400" dirty="0" smtClean="0">
              <a:solidFill>
                <a:schemeClr val="tx1"/>
              </a:solidFill>
            </a:rPr>
            <a:t>EQUICEL </a:t>
          </a:r>
          <a:endParaRPr lang="it-IT" sz="2400" dirty="0">
            <a:solidFill>
              <a:schemeClr val="tx1"/>
            </a:solidFill>
          </a:endParaRPr>
        </a:p>
      </dgm:t>
    </dgm:pt>
    <dgm:pt modelId="{4C35EE38-B81F-48D9-9D04-35D37DA3AAFF}" type="parTrans" cxnId="{E4112617-FBE3-41C9-9EC7-721E482F2900}">
      <dgm:prSet/>
      <dgm:spPr/>
      <dgm:t>
        <a:bodyPr/>
        <a:lstStyle/>
        <a:p>
          <a:endParaRPr lang="it-IT"/>
        </a:p>
      </dgm:t>
    </dgm:pt>
    <dgm:pt modelId="{7CDAD5DE-1CD9-4B5A-B071-1FF0C150C0EB}" type="sibTrans" cxnId="{E4112617-FBE3-41C9-9EC7-721E482F2900}">
      <dgm:prSet/>
      <dgm:spPr/>
      <dgm:t>
        <a:bodyPr/>
        <a:lstStyle/>
        <a:p>
          <a:endParaRPr lang="it-IT"/>
        </a:p>
      </dgm:t>
    </dgm:pt>
    <dgm:pt modelId="{546129C1-3F06-4098-9F95-2D08085C8AB1}">
      <dgm:prSet custT="1"/>
      <dgm:spPr/>
      <dgm:t>
        <a:bodyPr/>
        <a:lstStyle/>
        <a:p>
          <a:r>
            <a:rPr lang="it-IT" sz="2000" dirty="0" err="1" smtClean="0">
              <a:solidFill>
                <a:schemeClr val="tx1"/>
              </a:solidFill>
            </a:rPr>
            <a:t>Quick</a:t>
          </a:r>
          <a:r>
            <a:rPr lang="it-IT" sz="2000" dirty="0" smtClean="0">
              <a:solidFill>
                <a:schemeClr val="tx1"/>
              </a:solidFill>
            </a:rPr>
            <a:t> </a:t>
          </a:r>
          <a:r>
            <a:rPr lang="it-IT" sz="2000" dirty="0" err="1" smtClean="0">
              <a:solidFill>
                <a:schemeClr val="tx1"/>
              </a:solidFill>
            </a:rPr>
            <a:t>clot</a:t>
          </a:r>
          <a:endParaRPr lang="it-IT" sz="2000" dirty="0">
            <a:solidFill>
              <a:schemeClr val="tx1"/>
            </a:solidFill>
          </a:endParaRPr>
        </a:p>
      </dgm:t>
    </dgm:pt>
    <dgm:pt modelId="{3C327860-D383-4054-9493-60B680325A56}" type="parTrans" cxnId="{5341922A-8571-49B6-80B0-DBEC2AAB2FA1}">
      <dgm:prSet/>
      <dgm:spPr/>
      <dgm:t>
        <a:bodyPr/>
        <a:lstStyle/>
        <a:p>
          <a:endParaRPr lang="it-IT"/>
        </a:p>
      </dgm:t>
    </dgm:pt>
    <dgm:pt modelId="{4DA7E366-E133-4F51-80D5-E5D7988A755F}" type="sibTrans" cxnId="{5341922A-8571-49B6-80B0-DBEC2AAB2FA1}">
      <dgm:prSet/>
      <dgm:spPr/>
      <dgm:t>
        <a:bodyPr/>
        <a:lstStyle/>
        <a:p>
          <a:endParaRPr lang="it-IT"/>
        </a:p>
      </dgm:t>
    </dgm:pt>
    <dgm:pt modelId="{8F0F88F5-EE8D-4659-B16C-9B9CC2AC35BD}" type="pres">
      <dgm:prSet presAssocID="{67BFCA36-F2C8-4567-ADFD-C8B7A8C80B2C}" presName="diagram" presStyleCnt="0">
        <dgm:presLayoutVars>
          <dgm:chPref val="1"/>
          <dgm:dir/>
          <dgm:animOne val="branch"/>
          <dgm:animLvl val="lvl"/>
          <dgm:resizeHandles val="exact"/>
        </dgm:presLayoutVars>
      </dgm:prSet>
      <dgm:spPr/>
      <dgm:t>
        <a:bodyPr/>
        <a:lstStyle/>
        <a:p>
          <a:endParaRPr lang="it-IT"/>
        </a:p>
      </dgm:t>
    </dgm:pt>
    <dgm:pt modelId="{ED979E6C-20DF-42B2-ADDF-42B6597C3BFF}" type="pres">
      <dgm:prSet presAssocID="{91DA3682-2CFB-40EB-A4B7-A58C51EA6424}" presName="root1" presStyleCnt="0"/>
      <dgm:spPr/>
    </dgm:pt>
    <dgm:pt modelId="{24E53C80-D0B1-46F8-A628-E77EB39AD259}" type="pres">
      <dgm:prSet presAssocID="{91DA3682-2CFB-40EB-A4B7-A58C51EA6424}" presName="LevelOneTextNode" presStyleLbl="node0" presStyleIdx="0" presStyleCnt="1" custLinFactNeighborX="2755" custLinFactNeighborY="-6887">
        <dgm:presLayoutVars>
          <dgm:chPref val="3"/>
        </dgm:presLayoutVars>
      </dgm:prSet>
      <dgm:spPr/>
      <dgm:t>
        <a:bodyPr/>
        <a:lstStyle/>
        <a:p>
          <a:endParaRPr lang="it-IT"/>
        </a:p>
      </dgm:t>
    </dgm:pt>
    <dgm:pt modelId="{632223F2-EAF5-4620-A013-2CE897A5C76D}" type="pres">
      <dgm:prSet presAssocID="{91DA3682-2CFB-40EB-A4B7-A58C51EA6424}" presName="level2hierChild" presStyleCnt="0"/>
      <dgm:spPr/>
    </dgm:pt>
    <dgm:pt modelId="{D1E4DCA4-C949-485B-B576-A78D0C4C29BE}" type="pres">
      <dgm:prSet presAssocID="{4661427F-D2DA-4186-AC22-CEA7B8182F25}" presName="conn2-1" presStyleLbl="parChTrans1D2" presStyleIdx="0" presStyleCnt="3"/>
      <dgm:spPr/>
      <dgm:t>
        <a:bodyPr/>
        <a:lstStyle/>
        <a:p>
          <a:endParaRPr lang="it-IT"/>
        </a:p>
      </dgm:t>
    </dgm:pt>
    <dgm:pt modelId="{3B25088B-B355-411D-B2F9-2052AFAC64C8}" type="pres">
      <dgm:prSet presAssocID="{4661427F-D2DA-4186-AC22-CEA7B8182F25}" presName="connTx" presStyleLbl="parChTrans1D2" presStyleIdx="0" presStyleCnt="3"/>
      <dgm:spPr/>
      <dgm:t>
        <a:bodyPr/>
        <a:lstStyle/>
        <a:p>
          <a:endParaRPr lang="it-IT"/>
        </a:p>
      </dgm:t>
    </dgm:pt>
    <dgm:pt modelId="{CC60A10F-203D-4BF3-B64C-387A739028F1}" type="pres">
      <dgm:prSet presAssocID="{809B22F3-8588-4A01-AA2D-38979A6B37BC}" presName="root2" presStyleCnt="0"/>
      <dgm:spPr/>
    </dgm:pt>
    <dgm:pt modelId="{409D7DF4-E5C1-4C3D-B047-A2D4C741954F}" type="pres">
      <dgm:prSet presAssocID="{809B22F3-8588-4A01-AA2D-38979A6B37BC}" presName="LevelTwoTextNode" presStyleLbl="node2" presStyleIdx="0" presStyleCnt="3">
        <dgm:presLayoutVars>
          <dgm:chPref val="3"/>
        </dgm:presLayoutVars>
      </dgm:prSet>
      <dgm:spPr/>
      <dgm:t>
        <a:bodyPr/>
        <a:lstStyle/>
        <a:p>
          <a:endParaRPr lang="it-IT"/>
        </a:p>
      </dgm:t>
    </dgm:pt>
    <dgm:pt modelId="{6645D328-18D2-43BE-91DF-1E506F062F77}" type="pres">
      <dgm:prSet presAssocID="{809B22F3-8588-4A01-AA2D-38979A6B37BC}" presName="level3hierChild" presStyleCnt="0"/>
      <dgm:spPr/>
    </dgm:pt>
    <dgm:pt modelId="{75B86AB2-AC82-4C65-B7EF-FB0E758096A4}" type="pres">
      <dgm:prSet presAssocID="{7114F299-39E5-4008-88F3-E8D18D697381}" presName="conn2-1" presStyleLbl="parChTrans1D3" presStyleIdx="0" presStyleCnt="5"/>
      <dgm:spPr/>
      <dgm:t>
        <a:bodyPr/>
        <a:lstStyle/>
        <a:p>
          <a:endParaRPr lang="it-IT"/>
        </a:p>
      </dgm:t>
    </dgm:pt>
    <dgm:pt modelId="{05B9E6FB-C4CC-44DB-9BF7-4A56A9456185}" type="pres">
      <dgm:prSet presAssocID="{7114F299-39E5-4008-88F3-E8D18D697381}" presName="connTx" presStyleLbl="parChTrans1D3" presStyleIdx="0" presStyleCnt="5"/>
      <dgm:spPr/>
      <dgm:t>
        <a:bodyPr/>
        <a:lstStyle/>
        <a:p>
          <a:endParaRPr lang="it-IT"/>
        </a:p>
      </dgm:t>
    </dgm:pt>
    <dgm:pt modelId="{E6ACCA9A-122B-4C69-9426-73A590ED8590}" type="pres">
      <dgm:prSet presAssocID="{A106596E-BC9A-4BDB-B37A-3DB31FF49F1A}" presName="root2" presStyleCnt="0"/>
      <dgm:spPr/>
    </dgm:pt>
    <dgm:pt modelId="{ED31B4CD-758E-4AD5-A89D-978979F580CD}" type="pres">
      <dgm:prSet presAssocID="{A106596E-BC9A-4BDB-B37A-3DB31FF49F1A}" presName="LevelTwoTextNode" presStyleLbl="node3" presStyleIdx="0" presStyleCnt="5">
        <dgm:presLayoutVars>
          <dgm:chPref val="3"/>
        </dgm:presLayoutVars>
      </dgm:prSet>
      <dgm:spPr/>
      <dgm:t>
        <a:bodyPr/>
        <a:lstStyle/>
        <a:p>
          <a:endParaRPr lang="it-IT"/>
        </a:p>
      </dgm:t>
    </dgm:pt>
    <dgm:pt modelId="{FDA0E33F-B16E-46A0-B711-393DADE187D9}" type="pres">
      <dgm:prSet presAssocID="{A106596E-BC9A-4BDB-B37A-3DB31FF49F1A}" presName="level3hierChild" presStyleCnt="0"/>
      <dgm:spPr/>
    </dgm:pt>
    <dgm:pt modelId="{659B2EFA-9939-4694-B49A-35DACBB7F330}" type="pres">
      <dgm:prSet presAssocID="{4E623C76-AAD4-4D99-8793-46C0D6AB5720}" presName="conn2-1" presStyleLbl="parChTrans1D4" presStyleIdx="0" presStyleCnt="5"/>
      <dgm:spPr/>
      <dgm:t>
        <a:bodyPr/>
        <a:lstStyle/>
        <a:p>
          <a:endParaRPr lang="it-IT"/>
        </a:p>
      </dgm:t>
    </dgm:pt>
    <dgm:pt modelId="{B74B127D-DCD5-40F8-8206-A540F9F18C3D}" type="pres">
      <dgm:prSet presAssocID="{4E623C76-AAD4-4D99-8793-46C0D6AB5720}" presName="connTx" presStyleLbl="parChTrans1D4" presStyleIdx="0" presStyleCnt="5"/>
      <dgm:spPr/>
      <dgm:t>
        <a:bodyPr/>
        <a:lstStyle/>
        <a:p>
          <a:endParaRPr lang="it-IT"/>
        </a:p>
      </dgm:t>
    </dgm:pt>
    <dgm:pt modelId="{E516CE5A-6357-4B90-84C4-34A5E4AA372B}" type="pres">
      <dgm:prSet presAssocID="{CCDBC4AA-BD86-4C10-835F-928C5C26320E}" presName="root2" presStyleCnt="0"/>
      <dgm:spPr/>
    </dgm:pt>
    <dgm:pt modelId="{D2458B62-0422-4FDC-8043-39D042474123}" type="pres">
      <dgm:prSet presAssocID="{CCDBC4AA-BD86-4C10-835F-928C5C26320E}" presName="LevelTwoTextNode" presStyleLbl="node4" presStyleIdx="0" presStyleCnt="5" custScaleY="170095">
        <dgm:presLayoutVars>
          <dgm:chPref val="3"/>
        </dgm:presLayoutVars>
      </dgm:prSet>
      <dgm:spPr/>
      <dgm:t>
        <a:bodyPr/>
        <a:lstStyle/>
        <a:p>
          <a:endParaRPr lang="it-IT"/>
        </a:p>
      </dgm:t>
    </dgm:pt>
    <dgm:pt modelId="{A3DCBE2F-95CB-498B-9BF3-CFCB3CB5B135}" type="pres">
      <dgm:prSet presAssocID="{CCDBC4AA-BD86-4C10-835F-928C5C26320E}" presName="level3hierChild" presStyleCnt="0"/>
      <dgm:spPr/>
    </dgm:pt>
    <dgm:pt modelId="{CEEC1C46-AE22-40D8-89AA-0A074FC8CC8F}" type="pres">
      <dgm:prSet presAssocID="{06E931AA-6E9B-4718-BF35-A2111BEBCFBF}" presName="conn2-1" presStyleLbl="parChTrans1D3" presStyleIdx="1" presStyleCnt="5"/>
      <dgm:spPr/>
      <dgm:t>
        <a:bodyPr/>
        <a:lstStyle/>
        <a:p>
          <a:endParaRPr lang="it-IT"/>
        </a:p>
      </dgm:t>
    </dgm:pt>
    <dgm:pt modelId="{D8E70269-C9AC-4008-BFB4-A0CB97DE1C6E}" type="pres">
      <dgm:prSet presAssocID="{06E931AA-6E9B-4718-BF35-A2111BEBCFBF}" presName="connTx" presStyleLbl="parChTrans1D3" presStyleIdx="1" presStyleCnt="5"/>
      <dgm:spPr/>
      <dgm:t>
        <a:bodyPr/>
        <a:lstStyle/>
        <a:p>
          <a:endParaRPr lang="it-IT"/>
        </a:p>
      </dgm:t>
    </dgm:pt>
    <dgm:pt modelId="{318A113D-72C4-447C-A528-A21376893AA2}" type="pres">
      <dgm:prSet presAssocID="{29DEC18D-251F-45D2-9B91-6047A8D46D96}" presName="root2" presStyleCnt="0"/>
      <dgm:spPr/>
    </dgm:pt>
    <dgm:pt modelId="{D473F372-0D01-4842-883A-84702251EC9C}" type="pres">
      <dgm:prSet presAssocID="{29DEC18D-251F-45D2-9B91-6047A8D46D96}" presName="LevelTwoTextNode" presStyleLbl="node3" presStyleIdx="1" presStyleCnt="5" custLinFactNeighborX="4470" custLinFactNeighborY="-14528">
        <dgm:presLayoutVars>
          <dgm:chPref val="3"/>
        </dgm:presLayoutVars>
      </dgm:prSet>
      <dgm:spPr/>
      <dgm:t>
        <a:bodyPr/>
        <a:lstStyle/>
        <a:p>
          <a:endParaRPr lang="it-IT"/>
        </a:p>
      </dgm:t>
    </dgm:pt>
    <dgm:pt modelId="{8C5AAA4D-ED00-4B3A-B49C-2F5FB48C23CE}" type="pres">
      <dgm:prSet presAssocID="{29DEC18D-251F-45D2-9B91-6047A8D46D96}" presName="level3hierChild" presStyleCnt="0"/>
      <dgm:spPr/>
    </dgm:pt>
    <dgm:pt modelId="{F1BA8070-AEDD-4155-84CE-B2508F49088F}" type="pres">
      <dgm:prSet presAssocID="{DB85DEFD-C793-4C70-8193-7C45E19682F0}" presName="conn2-1" presStyleLbl="parChTrans1D4" presStyleIdx="1" presStyleCnt="5"/>
      <dgm:spPr/>
      <dgm:t>
        <a:bodyPr/>
        <a:lstStyle/>
        <a:p>
          <a:endParaRPr lang="it-IT"/>
        </a:p>
      </dgm:t>
    </dgm:pt>
    <dgm:pt modelId="{135DF4FE-69C1-46E8-9134-7720330346B5}" type="pres">
      <dgm:prSet presAssocID="{DB85DEFD-C793-4C70-8193-7C45E19682F0}" presName="connTx" presStyleLbl="parChTrans1D4" presStyleIdx="1" presStyleCnt="5"/>
      <dgm:spPr/>
      <dgm:t>
        <a:bodyPr/>
        <a:lstStyle/>
        <a:p>
          <a:endParaRPr lang="it-IT"/>
        </a:p>
      </dgm:t>
    </dgm:pt>
    <dgm:pt modelId="{12363F49-A868-4885-BF8E-B4B8CC049F5D}" type="pres">
      <dgm:prSet presAssocID="{81FA60BD-CB3D-4932-BED8-401E9CE7A689}" presName="root2" presStyleCnt="0"/>
      <dgm:spPr/>
    </dgm:pt>
    <dgm:pt modelId="{9AFFBF59-B71F-4C32-A1A4-AD6C34E4FA42}" type="pres">
      <dgm:prSet presAssocID="{81FA60BD-CB3D-4932-BED8-401E9CE7A689}" presName="LevelTwoTextNode" presStyleLbl="node4" presStyleIdx="1" presStyleCnt="5" custScaleY="129188">
        <dgm:presLayoutVars>
          <dgm:chPref val="3"/>
        </dgm:presLayoutVars>
      </dgm:prSet>
      <dgm:spPr/>
      <dgm:t>
        <a:bodyPr/>
        <a:lstStyle/>
        <a:p>
          <a:endParaRPr lang="it-IT"/>
        </a:p>
      </dgm:t>
    </dgm:pt>
    <dgm:pt modelId="{6BBFD549-E5DE-4A0A-B16B-B5FCDEE10F0B}" type="pres">
      <dgm:prSet presAssocID="{81FA60BD-CB3D-4932-BED8-401E9CE7A689}" presName="level3hierChild" presStyleCnt="0"/>
      <dgm:spPr/>
    </dgm:pt>
    <dgm:pt modelId="{FF0A7555-E55A-4E25-BE68-300FA090EA73}" type="pres">
      <dgm:prSet presAssocID="{134981BA-EC28-4475-92CC-F0F69E5AF966}" presName="conn2-1" presStyleLbl="parChTrans1D2" presStyleIdx="1" presStyleCnt="3"/>
      <dgm:spPr/>
      <dgm:t>
        <a:bodyPr/>
        <a:lstStyle/>
        <a:p>
          <a:endParaRPr lang="it-IT"/>
        </a:p>
      </dgm:t>
    </dgm:pt>
    <dgm:pt modelId="{053464DF-A883-4AF7-BB9F-AC159D8EB6BA}" type="pres">
      <dgm:prSet presAssocID="{134981BA-EC28-4475-92CC-F0F69E5AF966}" presName="connTx" presStyleLbl="parChTrans1D2" presStyleIdx="1" presStyleCnt="3"/>
      <dgm:spPr/>
      <dgm:t>
        <a:bodyPr/>
        <a:lstStyle/>
        <a:p>
          <a:endParaRPr lang="it-IT"/>
        </a:p>
      </dgm:t>
    </dgm:pt>
    <dgm:pt modelId="{5E0AF48E-25C0-4A74-A8A1-3868EB2E4D19}" type="pres">
      <dgm:prSet presAssocID="{67C33052-568B-4543-8042-6FA4D53B1516}" presName="root2" presStyleCnt="0"/>
      <dgm:spPr/>
    </dgm:pt>
    <dgm:pt modelId="{1C5EDF65-9B66-4324-BE9D-848848980822}" type="pres">
      <dgm:prSet presAssocID="{67C33052-568B-4543-8042-6FA4D53B1516}" presName="LevelTwoTextNode" presStyleLbl="node2" presStyleIdx="1" presStyleCnt="3">
        <dgm:presLayoutVars>
          <dgm:chPref val="3"/>
        </dgm:presLayoutVars>
      </dgm:prSet>
      <dgm:spPr/>
      <dgm:t>
        <a:bodyPr/>
        <a:lstStyle/>
        <a:p>
          <a:endParaRPr lang="it-IT"/>
        </a:p>
      </dgm:t>
    </dgm:pt>
    <dgm:pt modelId="{1C6C50AA-3D3B-46A1-9F02-EE7E35DCF921}" type="pres">
      <dgm:prSet presAssocID="{67C33052-568B-4543-8042-6FA4D53B1516}" presName="level3hierChild" presStyleCnt="0"/>
      <dgm:spPr/>
    </dgm:pt>
    <dgm:pt modelId="{43B6157B-C845-4EA0-842E-BB21EF09A1AC}" type="pres">
      <dgm:prSet presAssocID="{A8C0C292-B509-4C61-BB8A-1A017F32D894}" presName="conn2-1" presStyleLbl="parChTrans1D3" presStyleIdx="2" presStyleCnt="5"/>
      <dgm:spPr/>
      <dgm:t>
        <a:bodyPr/>
        <a:lstStyle/>
        <a:p>
          <a:endParaRPr lang="it-IT"/>
        </a:p>
      </dgm:t>
    </dgm:pt>
    <dgm:pt modelId="{95425C2B-594E-41CA-9CCD-DD322466FF08}" type="pres">
      <dgm:prSet presAssocID="{A8C0C292-B509-4C61-BB8A-1A017F32D894}" presName="connTx" presStyleLbl="parChTrans1D3" presStyleIdx="2" presStyleCnt="5"/>
      <dgm:spPr/>
      <dgm:t>
        <a:bodyPr/>
        <a:lstStyle/>
        <a:p>
          <a:endParaRPr lang="it-IT"/>
        </a:p>
      </dgm:t>
    </dgm:pt>
    <dgm:pt modelId="{3AC3D44A-EA69-4605-B40B-F8CEA8670E93}" type="pres">
      <dgm:prSet presAssocID="{4CB752D0-5D5E-46FD-8FF3-90EBA2586C7C}" presName="root2" presStyleCnt="0"/>
      <dgm:spPr/>
    </dgm:pt>
    <dgm:pt modelId="{D397DA42-C194-4102-B896-E0E5836EDD54}" type="pres">
      <dgm:prSet presAssocID="{4CB752D0-5D5E-46FD-8FF3-90EBA2586C7C}" presName="LevelTwoTextNode" presStyleLbl="node3" presStyleIdx="2" presStyleCnt="5">
        <dgm:presLayoutVars>
          <dgm:chPref val="3"/>
        </dgm:presLayoutVars>
      </dgm:prSet>
      <dgm:spPr/>
      <dgm:t>
        <a:bodyPr/>
        <a:lstStyle/>
        <a:p>
          <a:endParaRPr lang="it-IT"/>
        </a:p>
      </dgm:t>
    </dgm:pt>
    <dgm:pt modelId="{A9786A98-FFE8-4EC4-84B4-294F0E056240}" type="pres">
      <dgm:prSet presAssocID="{4CB752D0-5D5E-46FD-8FF3-90EBA2586C7C}" presName="level3hierChild" presStyleCnt="0"/>
      <dgm:spPr/>
    </dgm:pt>
    <dgm:pt modelId="{2E90B9D5-3F49-4910-8EC7-F6076ECD0455}" type="pres">
      <dgm:prSet presAssocID="{4C35EE38-B81F-48D9-9D04-35D37DA3AAFF}" presName="conn2-1" presStyleLbl="parChTrans1D4" presStyleIdx="2" presStyleCnt="5"/>
      <dgm:spPr/>
      <dgm:t>
        <a:bodyPr/>
        <a:lstStyle/>
        <a:p>
          <a:endParaRPr lang="it-IT"/>
        </a:p>
      </dgm:t>
    </dgm:pt>
    <dgm:pt modelId="{98060051-09D8-4672-BE04-CDA7D10308BA}" type="pres">
      <dgm:prSet presAssocID="{4C35EE38-B81F-48D9-9D04-35D37DA3AAFF}" presName="connTx" presStyleLbl="parChTrans1D4" presStyleIdx="2" presStyleCnt="5"/>
      <dgm:spPr/>
      <dgm:t>
        <a:bodyPr/>
        <a:lstStyle/>
        <a:p>
          <a:endParaRPr lang="it-IT"/>
        </a:p>
      </dgm:t>
    </dgm:pt>
    <dgm:pt modelId="{9082A70D-0EA8-43EE-B73B-BC36B7952DA9}" type="pres">
      <dgm:prSet presAssocID="{03910B55-5492-4445-B7A3-88016C2926C6}" presName="root2" presStyleCnt="0"/>
      <dgm:spPr/>
    </dgm:pt>
    <dgm:pt modelId="{E1DEE1F3-D0A6-4715-91CD-8750A0BFFE2A}" type="pres">
      <dgm:prSet presAssocID="{03910B55-5492-4445-B7A3-88016C2926C6}" presName="LevelTwoTextNode" presStyleLbl="node4" presStyleIdx="2" presStyleCnt="5">
        <dgm:presLayoutVars>
          <dgm:chPref val="3"/>
        </dgm:presLayoutVars>
      </dgm:prSet>
      <dgm:spPr/>
      <dgm:t>
        <a:bodyPr/>
        <a:lstStyle/>
        <a:p>
          <a:endParaRPr lang="it-IT"/>
        </a:p>
      </dgm:t>
    </dgm:pt>
    <dgm:pt modelId="{046C207F-4AE2-4976-AC5B-4BB41B6711D4}" type="pres">
      <dgm:prSet presAssocID="{03910B55-5492-4445-B7A3-88016C2926C6}" presName="level3hierChild" presStyleCnt="0"/>
      <dgm:spPr/>
    </dgm:pt>
    <dgm:pt modelId="{209CB2A7-8B09-4CF0-BEA2-7460DD6807BA}" type="pres">
      <dgm:prSet presAssocID="{A758AAD2-C4D4-48C9-8557-4926DC70E73A}" presName="conn2-1" presStyleLbl="parChTrans1D3" presStyleIdx="3" presStyleCnt="5"/>
      <dgm:spPr/>
      <dgm:t>
        <a:bodyPr/>
        <a:lstStyle/>
        <a:p>
          <a:endParaRPr lang="it-IT"/>
        </a:p>
      </dgm:t>
    </dgm:pt>
    <dgm:pt modelId="{8841BFEE-7CF7-4DA1-B1D3-B21E59B0746B}" type="pres">
      <dgm:prSet presAssocID="{A758AAD2-C4D4-48C9-8557-4926DC70E73A}" presName="connTx" presStyleLbl="parChTrans1D3" presStyleIdx="3" presStyleCnt="5"/>
      <dgm:spPr/>
      <dgm:t>
        <a:bodyPr/>
        <a:lstStyle/>
        <a:p>
          <a:endParaRPr lang="it-IT"/>
        </a:p>
      </dgm:t>
    </dgm:pt>
    <dgm:pt modelId="{82C8B28C-35E6-48AB-A592-84114EDBA002}" type="pres">
      <dgm:prSet presAssocID="{EB331607-F48F-4BDC-A60C-7F8F4CA149BA}" presName="root2" presStyleCnt="0"/>
      <dgm:spPr/>
    </dgm:pt>
    <dgm:pt modelId="{9BA6D9A3-98E3-42A1-9AF1-74B17AB298DA}" type="pres">
      <dgm:prSet presAssocID="{EB331607-F48F-4BDC-A60C-7F8F4CA149BA}" presName="LevelTwoTextNode" presStyleLbl="node3" presStyleIdx="3" presStyleCnt="5">
        <dgm:presLayoutVars>
          <dgm:chPref val="3"/>
        </dgm:presLayoutVars>
      </dgm:prSet>
      <dgm:spPr/>
      <dgm:t>
        <a:bodyPr/>
        <a:lstStyle/>
        <a:p>
          <a:endParaRPr lang="it-IT"/>
        </a:p>
      </dgm:t>
    </dgm:pt>
    <dgm:pt modelId="{43FF42D6-B622-419A-AEA7-88CAFCCABADB}" type="pres">
      <dgm:prSet presAssocID="{EB331607-F48F-4BDC-A60C-7F8F4CA149BA}" presName="level3hierChild" presStyleCnt="0"/>
      <dgm:spPr/>
    </dgm:pt>
    <dgm:pt modelId="{39E8C0AD-D79A-456C-87F4-31E9BA804FD5}" type="pres">
      <dgm:prSet presAssocID="{C5ADD880-C7AA-4ED3-8633-FA835344DC66}" presName="conn2-1" presStyleLbl="parChTrans1D4" presStyleIdx="3" presStyleCnt="5"/>
      <dgm:spPr/>
      <dgm:t>
        <a:bodyPr/>
        <a:lstStyle/>
        <a:p>
          <a:endParaRPr lang="it-IT"/>
        </a:p>
      </dgm:t>
    </dgm:pt>
    <dgm:pt modelId="{5DA43E72-CE58-466A-B5F5-84A908C0756F}" type="pres">
      <dgm:prSet presAssocID="{C5ADD880-C7AA-4ED3-8633-FA835344DC66}" presName="connTx" presStyleLbl="parChTrans1D4" presStyleIdx="3" presStyleCnt="5"/>
      <dgm:spPr/>
      <dgm:t>
        <a:bodyPr/>
        <a:lstStyle/>
        <a:p>
          <a:endParaRPr lang="it-IT"/>
        </a:p>
      </dgm:t>
    </dgm:pt>
    <dgm:pt modelId="{E7AE7C42-02A7-4D81-8773-68B7A4D9EC95}" type="pres">
      <dgm:prSet presAssocID="{D6FB7559-63CB-463A-929D-7002CB990817}" presName="root2" presStyleCnt="0"/>
      <dgm:spPr/>
    </dgm:pt>
    <dgm:pt modelId="{D1946828-A186-4107-B916-21BE5CEBB856}" type="pres">
      <dgm:prSet presAssocID="{D6FB7559-63CB-463A-929D-7002CB990817}" presName="LevelTwoTextNode" presStyleLbl="node4" presStyleIdx="3" presStyleCnt="5">
        <dgm:presLayoutVars>
          <dgm:chPref val="3"/>
        </dgm:presLayoutVars>
      </dgm:prSet>
      <dgm:spPr/>
      <dgm:t>
        <a:bodyPr/>
        <a:lstStyle/>
        <a:p>
          <a:endParaRPr lang="it-IT"/>
        </a:p>
      </dgm:t>
    </dgm:pt>
    <dgm:pt modelId="{3A5D9FE7-4E88-424B-9233-D2F44AB72905}" type="pres">
      <dgm:prSet presAssocID="{D6FB7559-63CB-463A-929D-7002CB990817}" presName="level3hierChild" presStyleCnt="0"/>
      <dgm:spPr/>
    </dgm:pt>
    <dgm:pt modelId="{4461BE03-DDF3-4805-84A6-2BF3574336C4}" type="pres">
      <dgm:prSet presAssocID="{0DE1ACB0-AAC5-4508-AFD8-36EA58AD4818}" presName="conn2-1" presStyleLbl="parChTrans1D2" presStyleIdx="2" presStyleCnt="3"/>
      <dgm:spPr/>
      <dgm:t>
        <a:bodyPr/>
        <a:lstStyle/>
        <a:p>
          <a:endParaRPr lang="it-IT"/>
        </a:p>
      </dgm:t>
    </dgm:pt>
    <dgm:pt modelId="{4E5B2749-CAE7-4F77-B2F3-142CF02638C8}" type="pres">
      <dgm:prSet presAssocID="{0DE1ACB0-AAC5-4508-AFD8-36EA58AD4818}" presName="connTx" presStyleLbl="parChTrans1D2" presStyleIdx="2" presStyleCnt="3"/>
      <dgm:spPr/>
      <dgm:t>
        <a:bodyPr/>
        <a:lstStyle/>
        <a:p>
          <a:endParaRPr lang="it-IT"/>
        </a:p>
      </dgm:t>
    </dgm:pt>
    <dgm:pt modelId="{8827001F-BADD-4691-9CC6-C49FED6BA8A5}" type="pres">
      <dgm:prSet presAssocID="{D644C876-9F7B-434C-AD3D-ADC201E5606E}" presName="root2" presStyleCnt="0"/>
      <dgm:spPr/>
    </dgm:pt>
    <dgm:pt modelId="{DAAD1D38-4AAA-41E1-B97C-7A88CFF3CC70}" type="pres">
      <dgm:prSet presAssocID="{D644C876-9F7B-434C-AD3D-ADC201E5606E}" presName="LevelTwoTextNode" presStyleLbl="node2" presStyleIdx="2" presStyleCnt="3">
        <dgm:presLayoutVars>
          <dgm:chPref val="3"/>
        </dgm:presLayoutVars>
      </dgm:prSet>
      <dgm:spPr/>
      <dgm:t>
        <a:bodyPr/>
        <a:lstStyle/>
        <a:p>
          <a:endParaRPr lang="it-IT"/>
        </a:p>
      </dgm:t>
    </dgm:pt>
    <dgm:pt modelId="{1083B672-A305-4DA6-BF5D-723CA5B78B1B}" type="pres">
      <dgm:prSet presAssocID="{D644C876-9F7B-434C-AD3D-ADC201E5606E}" presName="level3hierChild" presStyleCnt="0"/>
      <dgm:spPr/>
    </dgm:pt>
    <dgm:pt modelId="{2ED76747-ACC9-4D3A-A613-F531AE20B916}" type="pres">
      <dgm:prSet presAssocID="{B5A92410-63AB-4D32-A81D-26D688C2E951}" presName="conn2-1" presStyleLbl="parChTrans1D3" presStyleIdx="4" presStyleCnt="5"/>
      <dgm:spPr/>
      <dgm:t>
        <a:bodyPr/>
        <a:lstStyle/>
        <a:p>
          <a:endParaRPr lang="it-IT"/>
        </a:p>
      </dgm:t>
    </dgm:pt>
    <dgm:pt modelId="{CAD36890-39B0-47F5-B37F-9A8DCD33EE34}" type="pres">
      <dgm:prSet presAssocID="{B5A92410-63AB-4D32-A81D-26D688C2E951}" presName="connTx" presStyleLbl="parChTrans1D3" presStyleIdx="4" presStyleCnt="5"/>
      <dgm:spPr/>
      <dgm:t>
        <a:bodyPr/>
        <a:lstStyle/>
        <a:p>
          <a:endParaRPr lang="it-IT"/>
        </a:p>
      </dgm:t>
    </dgm:pt>
    <dgm:pt modelId="{64AB03C9-CBEF-4B28-AD15-B82E8027F53D}" type="pres">
      <dgm:prSet presAssocID="{8C830319-AC3B-4EF2-AB09-29563BCFFC73}" presName="root2" presStyleCnt="0"/>
      <dgm:spPr/>
    </dgm:pt>
    <dgm:pt modelId="{32E1D17C-6673-423A-A8AC-A6BB688EF1E1}" type="pres">
      <dgm:prSet presAssocID="{8C830319-AC3B-4EF2-AB09-29563BCFFC73}" presName="LevelTwoTextNode" presStyleLbl="node3" presStyleIdx="4" presStyleCnt="5" custLinFactNeighborX="-96" custLinFactNeighborY="30">
        <dgm:presLayoutVars>
          <dgm:chPref val="3"/>
        </dgm:presLayoutVars>
      </dgm:prSet>
      <dgm:spPr/>
      <dgm:t>
        <a:bodyPr/>
        <a:lstStyle/>
        <a:p>
          <a:endParaRPr lang="it-IT"/>
        </a:p>
      </dgm:t>
    </dgm:pt>
    <dgm:pt modelId="{D95889EF-0EAF-4887-A82C-A1AF5B2E563A}" type="pres">
      <dgm:prSet presAssocID="{8C830319-AC3B-4EF2-AB09-29563BCFFC73}" presName="level3hierChild" presStyleCnt="0"/>
      <dgm:spPr/>
    </dgm:pt>
    <dgm:pt modelId="{40133D0F-A352-4D5A-8840-316D07A5DD02}" type="pres">
      <dgm:prSet presAssocID="{3C327860-D383-4054-9493-60B680325A56}" presName="conn2-1" presStyleLbl="parChTrans1D4" presStyleIdx="4" presStyleCnt="5"/>
      <dgm:spPr/>
      <dgm:t>
        <a:bodyPr/>
        <a:lstStyle/>
        <a:p>
          <a:endParaRPr lang="it-IT"/>
        </a:p>
      </dgm:t>
    </dgm:pt>
    <dgm:pt modelId="{83E7A11C-0E9F-4D4C-9968-8ADC5A1704B0}" type="pres">
      <dgm:prSet presAssocID="{3C327860-D383-4054-9493-60B680325A56}" presName="connTx" presStyleLbl="parChTrans1D4" presStyleIdx="4" presStyleCnt="5"/>
      <dgm:spPr/>
      <dgm:t>
        <a:bodyPr/>
        <a:lstStyle/>
        <a:p>
          <a:endParaRPr lang="it-IT"/>
        </a:p>
      </dgm:t>
    </dgm:pt>
    <dgm:pt modelId="{B07FCF93-EDAC-4248-8B12-47D73F3F22F8}" type="pres">
      <dgm:prSet presAssocID="{546129C1-3F06-4098-9F95-2D08085C8AB1}" presName="root2" presStyleCnt="0"/>
      <dgm:spPr/>
    </dgm:pt>
    <dgm:pt modelId="{EBEFB981-2A47-4A86-BE5F-A2F98ADFC395}" type="pres">
      <dgm:prSet presAssocID="{546129C1-3F06-4098-9F95-2D08085C8AB1}" presName="LevelTwoTextNode" presStyleLbl="node4" presStyleIdx="4" presStyleCnt="5">
        <dgm:presLayoutVars>
          <dgm:chPref val="3"/>
        </dgm:presLayoutVars>
      </dgm:prSet>
      <dgm:spPr/>
      <dgm:t>
        <a:bodyPr/>
        <a:lstStyle/>
        <a:p>
          <a:endParaRPr lang="it-IT"/>
        </a:p>
      </dgm:t>
    </dgm:pt>
    <dgm:pt modelId="{8138FCB4-CCE2-4941-AAB8-CF1B82F74188}" type="pres">
      <dgm:prSet presAssocID="{546129C1-3F06-4098-9F95-2D08085C8AB1}" presName="level3hierChild" presStyleCnt="0"/>
      <dgm:spPr/>
    </dgm:pt>
  </dgm:ptLst>
  <dgm:cxnLst>
    <dgm:cxn modelId="{235EB230-AE32-4CB6-AE63-B22A4B5B8FFC}" srcId="{67C33052-568B-4543-8042-6FA4D53B1516}" destId="{EB331607-F48F-4BDC-A60C-7F8F4CA149BA}" srcOrd="1" destOrd="0" parTransId="{A758AAD2-C4D4-48C9-8557-4926DC70E73A}" sibTransId="{9E5E8BFD-2D23-4E0F-9EC3-470E0D5B545C}"/>
    <dgm:cxn modelId="{A8588BEA-7AD0-4546-B36D-DF407ADBA01B}" type="presOf" srcId="{4661427F-D2DA-4186-AC22-CEA7B8182F25}" destId="{D1E4DCA4-C949-485B-B576-A78D0C4C29BE}" srcOrd="0" destOrd="0" presId="urn:microsoft.com/office/officeart/2005/8/layout/hierarchy2"/>
    <dgm:cxn modelId="{AE2F102C-433A-4F50-8C0B-950D8FC713F6}" type="presOf" srcId="{CCDBC4AA-BD86-4C10-835F-928C5C26320E}" destId="{D2458B62-0422-4FDC-8043-39D042474123}" srcOrd="0" destOrd="0" presId="urn:microsoft.com/office/officeart/2005/8/layout/hierarchy2"/>
    <dgm:cxn modelId="{9475BAC6-9781-4F55-89A7-A8781BE274D7}" srcId="{A106596E-BC9A-4BDB-B37A-3DB31FF49F1A}" destId="{CCDBC4AA-BD86-4C10-835F-928C5C26320E}" srcOrd="0" destOrd="0" parTransId="{4E623C76-AAD4-4D99-8793-46C0D6AB5720}" sibTransId="{C9BD12F5-E94E-458C-A817-C9074D424FC9}"/>
    <dgm:cxn modelId="{092B29D9-33D2-4750-B4BD-829860E4C632}" srcId="{91DA3682-2CFB-40EB-A4B7-A58C51EA6424}" destId="{D644C876-9F7B-434C-AD3D-ADC201E5606E}" srcOrd="2" destOrd="0" parTransId="{0DE1ACB0-AAC5-4508-AFD8-36EA58AD4818}" sibTransId="{227C494F-C0B5-428B-9376-5D11D0891D39}"/>
    <dgm:cxn modelId="{62B5AF66-128E-4824-AA2B-509D9D225FEF}" srcId="{809B22F3-8588-4A01-AA2D-38979A6B37BC}" destId="{29DEC18D-251F-45D2-9B91-6047A8D46D96}" srcOrd="1" destOrd="0" parTransId="{06E931AA-6E9B-4718-BF35-A2111BEBCFBF}" sibTransId="{801DA744-5170-4B34-959E-DFCFC89FB58A}"/>
    <dgm:cxn modelId="{3C742665-1DD1-4EBA-8A48-96380BA3D3C0}" type="presOf" srcId="{A8C0C292-B509-4C61-BB8A-1A017F32D894}" destId="{95425C2B-594E-41CA-9CCD-DD322466FF08}" srcOrd="1" destOrd="0" presId="urn:microsoft.com/office/officeart/2005/8/layout/hierarchy2"/>
    <dgm:cxn modelId="{2A8C65EF-EA4E-43C2-8E4F-C3451554FBE7}" srcId="{D644C876-9F7B-434C-AD3D-ADC201E5606E}" destId="{8C830319-AC3B-4EF2-AB09-29563BCFFC73}" srcOrd="0" destOrd="0" parTransId="{B5A92410-63AB-4D32-A81D-26D688C2E951}" sibTransId="{E045EA7A-10D3-4C15-B883-3D9F9DD00197}"/>
    <dgm:cxn modelId="{E0B80ED1-7552-4A59-BEC7-0F9BB73ECB35}" type="presOf" srcId="{4E623C76-AAD4-4D99-8793-46C0D6AB5720}" destId="{659B2EFA-9939-4694-B49A-35DACBB7F330}" srcOrd="0" destOrd="0" presId="urn:microsoft.com/office/officeart/2005/8/layout/hierarchy2"/>
    <dgm:cxn modelId="{D2274845-2259-4968-BB28-B83AE0D0D054}" srcId="{91DA3682-2CFB-40EB-A4B7-A58C51EA6424}" destId="{809B22F3-8588-4A01-AA2D-38979A6B37BC}" srcOrd="0" destOrd="0" parTransId="{4661427F-D2DA-4186-AC22-CEA7B8182F25}" sibTransId="{69F0433B-EE63-4BDB-BBA0-A18E40BD7C9E}"/>
    <dgm:cxn modelId="{5341922A-8571-49B6-80B0-DBEC2AAB2FA1}" srcId="{8C830319-AC3B-4EF2-AB09-29563BCFFC73}" destId="{546129C1-3F06-4098-9F95-2D08085C8AB1}" srcOrd="0" destOrd="0" parTransId="{3C327860-D383-4054-9493-60B680325A56}" sibTransId="{4DA7E366-E133-4F51-80D5-E5D7988A755F}"/>
    <dgm:cxn modelId="{087073E6-42B6-451F-BC29-970399630DF2}" type="presOf" srcId="{06E931AA-6E9B-4718-BF35-A2111BEBCFBF}" destId="{D8E70269-C9AC-4008-BFB4-A0CB97DE1C6E}" srcOrd="1" destOrd="0" presId="urn:microsoft.com/office/officeart/2005/8/layout/hierarchy2"/>
    <dgm:cxn modelId="{854615F5-294E-43B2-8BE7-2A7AC9CB3C29}" type="presOf" srcId="{D644C876-9F7B-434C-AD3D-ADC201E5606E}" destId="{DAAD1D38-4AAA-41E1-B97C-7A88CFF3CC70}" srcOrd="0" destOrd="0" presId="urn:microsoft.com/office/officeart/2005/8/layout/hierarchy2"/>
    <dgm:cxn modelId="{55FC82B2-4F37-4C00-A30C-076DE7841609}" type="presOf" srcId="{546129C1-3F06-4098-9F95-2D08085C8AB1}" destId="{EBEFB981-2A47-4A86-BE5F-A2F98ADFC395}" srcOrd="0" destOrd="0" presId="urn:microsoft.com/office/officeart/2005/8/layout/hierarchy2"/>
    <dgm:cxn modelId="{19A2D8A5-28B6-463A-983E-410FB22C1D9F}" type="presOf" srcId="{3C327860-D383-4054-9493-60B680325A56}" destId="{83E7A11C-0E9F-4D4C-9968-8ADC5A1704B0}" srcOrd="1" destOrd="0" presId="urn:microsoft.com/office/officeart/2005/8/layout/hierarchy2"/>
    <dgm:cxn modelId="{624F0FE2-2BBF-4238-A1E7-4D85A454507B}" type="presOf" srcId="{4C35EE38-B81F-48D9-9D04-35D37DA3AAFF}" destId="{2E90B9D5-3F49-4910-8EC7-F6076ECD0455}" srcOrd="0" destOrd="0" presId="urn:microsoft.com/office/officeart/2005/8/layout/hierarchy2"/>
    <dgm:cxn modelId="{BEF6345F-CEE6-46A5-BCEE-7945D880348D}" type="presOf" srcId="{4CB752D0-5D5E-46FD-8FF3-90EBA2586C7C}" destId="{D397DA42-C194-4102-B896-E0E5836EDD54}" srcOrd="0" destOrd="0" presId="urn:microsoft.com/office/officeart/2005/8/layout/hierarchy2"/>
    <dgm:cxn modelId="{76A7D3C2-0372-437D-814A-1940727880D2}" type="presOf" srcId="{7114F299-39E5-4008-88F3-E8D18D697381}" destId="{75B86AB2-AC82-4C65-B7EF-FB0E758096A4}" srcOrd="0" destOrd="0" presId="urn:microsoft.com/office/officeart/2005/8/layout/hierarchy2"/>
    <dgm:cxn modelId="{49C75767-61E9-4761-9AF6-6E63ED5041DB}" type="presOf" srcId="{67C33052-568B-4543-8042-6FA4D53B1516}" destId="{1C5EDF65-9B66-4324-BE9D-848848980822}" srcOrd="0" destOrd="0" presId="urn:microsoft.com/office/officeart/2005/8/layout/hierarchy2"/>
    <dgm:cxn modelId="{89C5E7F1-F7C2-4650-9E8A-A16F23AA52A5}" type="presOf" srcId="{EB331607-F48F-4BDC-A60C-7F8F4CA149BA}" destId="{9BA6D9A3-98E3-42A1-9AF1-74B17AB298DA}" srcOrd="0" destOrd="0" presId="urn:microsoft.com/office/officeart/2005/8/layout/hierarchy2"/>
    <dgm:cxn modelId="{20BACB26-3A60-4044-B6DB-DE2CF5360A17}" type="presOf" srcId="{A758AAD2-C4D4-48C9-8557-4926DC70E73A}" destId="{209CB2A7-8B09-4CF0-BEA2-7460DD6807BA}" srcOrd="0" destOrd="0" presId="urn:microsoft.com/office/officeart/2005/8/layout/hierarchy2"/>
    <dgm:cxn modelId="{E2D28C8F-8C82-4011-AE5F-A0E37F1116C4}" type="presOf" srcId="{B5A92410-63AB-4D32-A81D-26D688C2E951}" destId="{2ED76747-ACC9-4D3A-A613-F531AE20B916}" srcOrd="0" destOrd="0" presId="urn:microsoft.com/office/officeart/2005/8/layout/hierarchy2"/>
    <dgm:cxn modelId="{63C0CB99-78C1-47AE-986B-D3FE6D938900}" type="presOf" srcId="{A758AAD2-C4D4-48C9-8557-4926DC70E73A}" destId="{8841BFEE-7CF7-4DA1-B1D3-B21E59B0746B}" srcOrd="1" destOrd="0" presId="urn:microsoft.com/office/officeart/2005/8/layout/hierarchy2"/>
    <dgm:cxn modelId="{7DA2DB16-F623-42F0-95C6-40954F663A4F}" srcId="{809B22F3-8588-4A01-AA2D-38979A6B37BC}" destId="{A106596E-BC9A-4BDB-B37A-3DB31FF49F1A}" srcOrd="0" destOrd="0" parTransId="{7114F299-39E5-4008-88F3-E8D18D697381}" sibTransId="{783478E0-52BA-4A06-BD58-7C7525EA731C}"/>
    <dgm:cxn modelId="{A3D86560-0CB7-4B88-86B0-F9D25F1BEA6F}" srcId="{67C33052-568B-4543-8042-6FA4D53B1516}" destId="{4CB752D0-5D5E-46FD-8FF3-90EBA2586C7C}" srcOrd="0" destOrd="0" parTransId="{A8C0C292-B509-4C61-BB8A-1A017F32D894}" sibTransId="{D93F4879-54A5-48D0-AD5A-7ABFD86F0363}"/>
    <dgm:cxn modelId="{CE3DF8FD-1FE6-46A2-A060-B1B8E6133AA6}" type="presOf" srcId="{4E623C76-AAD4-4D99-8793-46C0D6AB5720}" destId="{B74B127D-DCD5-40F8-8206-A540F9F18C3D}" srcOrd="1" destOrd="0" presId="urn:microsoft.com/office/officeart/2005/8/layout/hierarchy2"/>
    <dgm:cxn modelId="{9A16D15F-2019-432A-916F-CAD25A4DC93E}" type="presOf" srcId="{0DE1ACB0-AAC5-4508-AFD8-36EA58AD4818}" destId="{4E5B2749-CAE7-4F77-B2F3-142CF02638C8}" srcOrd="1" destOrd="0" presId="urn:microsoft.com/office/officeart/2005/8/layout/hierarchy2"/>
    <dgm:cxn modelId="{533C9A13-4CC7-4784-BA6E-5F533C336859}" type="presOf" srcId="{67BFCA36-F2C8-4567-ADFD-C8B7A8C80B2C}" destId="{8F0F88F5-EE8D-4659-B16C-9B9CC2AC35BD}" srcOrd="0" destOrd="0" presId="urn:microsoft.com/office/officeart/2005/8/layout/hierarchy2"/>
    <dgm:cxn modelId="{42F6A30B-12A4-4D59-8563-043608EBE275}" type="presOf" srcId="{0DE1ACB0-AAC5-4508-AFD8-36EA58AD4818}" destId="{4461BE03-DDF3-4805-84A6-2BF3574336C4}" srcOrd="0" destOrd="0" presId="urn:microsoft.com/office/officeart/2005/8/layout/hierarchy2"/>
    <dgm:cxn modelId="{F2E21C44-E729-4319-B626-E1110A5AD17B}" type="presOf" srcId="{C5ADD880-C7AA-4ED3-8633-FA835344DC66}" destId="{39E8C0AD-D79A-456C-87F4-31E9BA804FD5}" srcOrd="0" destOrd="0" presId="urn:microsoft.com/office/officeart/2005/8/layout/hierarchy2"/>
    <dgm:cxn modelId="{2F2E7480-FFDE-4CF7-AC94-3F8177482965}" type="presOf" srcId="{8C830319-AC3B-4EF2-AB09-29563BCFFC73}" destId="{32E1D17C-6673-423A-A8AC-A6BB688EF1E1}" srcOrd="0" destOrd="0" presId="urn:microsoft.com/office/officeart/2005/8/layout/hierarchy2"/>
    <dgm:cxn modelId="{2D321ED0-EBE3-48F7-A357-7D50501E4020}" type="presOf" srcId="{3C327860-D383-4054-9493-60B680325A56}" destId="{40133D0F-A352-4D5A-8840-316D07A5DD02}" srcOrd="0" destOrd="0" presId="urn:microsoft.com/office/officeart/2005/8/layout/hierarchy2"/>
    <dgm:cxn modelId="{35F95EA9-F371-4A3B-BFD2-1B494676D397}" type="presOf" srcId="{91DA3682-2CFB-40EB-A4B7-A58C51EA6424}" destId="{24E53C80-D0B1-46F8-A628-E77EB39AD259}" srcOrd="0" destOrd="0" presId="urn:microsoft.com/office/officeart/2005/8/layout/hierarchy2"/>
    <dgm:cxn modelId="{A0DE2A7E-EC0E-4DAD-A013-4B100D3DB1FF}" type="presOf" srcId="{DB85DEFD-C793-4C70-8193-7C45E19682F0}" destId="{F1BA8070-AEDD-4155-84CE-B2508F49088F}" srcOrd="0" destOrd="0" presId="urn:microsoft.com/office/officeart/2005/8/layout/hierarchy2"/>
    <dgm:cxn modelId="{D62D9568-3B9E-49FA-B8E5-F6BC8CD8FE83}" type="presOf" srcId="{134981BA-EC28-4475-92CC-F0F69E5AF966}" destId="{053464DF-A883-4AF7-BB9F-AC159D8EB6BA}" srcOrd="1" destOrd="0" presId="urn:microsoft.com/office/officeart/2005/8/layout/hierarchy2"/>
    <dgm:cxn modelId="{CBFC6010-504D-4254-A5D3-AA661EEE6EFC}" type="presOf" srcId="{03910B55-5492-4445-B7A3-88016C2926C6}" destId="{E1DEE1F3-D0A6-4715-91CD-8750A0BFFE2A}" srcOrd="0" destOrd="0" presId="urn:microsoft.com/office/officeart/2005/8/layout/hierarchy2"/>
    <dgm:cxn modelId="{4B994489-32AD-4197-ABFE-FB7DA64D5972}" srcId="{91DA3682-2CFB-40EB-A4B7-A58C51EA6424}" destId="{67C33052-568B-4543-8042-6FA4D53B1516}" srcOrd="1" destOrd="0" parTransId="{134981BA-EC28-4475-92CC-F0F69E5AF966}" sibTransId="{1E3665EA-0376-41A6-9405-ECA3A7AB66D7}"/>
    <dgm:cxn modelId="{7B19773B-996D-4380-8828-DF5B43F0A1A2}" type="presOf" srcId="{4661427F-D2DA-4186-AC22-CEA7B8182F25}" destId="{3B25088B-B355-411D-B2F9-2052AFAC64C8}" srcOrd="1" destOrd="0" presId="urn:microsoft.com/office/officeart/2005/8/layout/hierarchy2"/>
    <dgm:cxn modelId="{9D8D73D0-AB44-4C97-94DF-6B7853700186}" srcId="{67BFCA36-F2C8-4567-ADFD-C8B7A8C80B2C}" destId="{91DA3682-2CFB-40EB-A4B7-A58C51EA6424}" srcOrd="0" destOrd="0" parTransId="{0C0AB546-4B3E-4E68-80B8-AA47E891D750}" sibTransId="{71641DCD-07F9-42B9-BE8A-7426C2076F27}"/>
    <dgm:cxn modelId="{228221F6-347E-4A70-9F01-8342AEDDF1D9}" type="presOf" srcId="{134981BA-EC28-4475-92CC-F0F69E5AF966}" destId="{FF0A7555-E55A-4E25-BE68-300FA090EA73}" srcOrd="0" destOrd="0" presId="urn:microsoft.com/office/officeart/2005/8/layout/hierarchy2"/>
    <dgm:cxn modelId="{0B26B03F-F9C6-4409-BAF0-150DB7EBE797}" type="presOf" srcId="{D6FB7559-63CB-463A-929D-7002CB990817}" destId="{D1946828-A186-4107-B916-21BE5CEBB856}" srcOrd="0" destOrd="0" presId="urn:microsoft.com/office/officeart/2005/8/layout/hierarchy2"/>
    <dgm:cxn modelId="{D40D6EAB-090F-476E-8986-91D4155B88AE}" srcId="{29DEC18D-251F-45D2-9B91-6047A8D46D96}" destId="{81FA60BD-CB3D-4932-BED8-401E9CE7A689}" srcOrd="0" destOrd="0" parTransId="{DB85DEFD-C793-4C70-8193-7C45E19682F0}" sibTransId="{3D414F1F-25B9-4C64-A1BE-3D6459D1AB8E}"/>
    <dgm:cxn modelId="{541BDA86-D926-4B9E-95DF-0F57DF816D09}" type="presOf" srcId="{29DEC18D-251F-45D2-9B91-6047A8D46D96}" destId="{D473F372-0D01-4842-883A-84702251EC9C}" srcOrd="0" destOrd="0" presId="urn:microsoft.com/office/officeart/2005/8/layout/hierarchy2"/>
    <dgm:cxn modelId="{F517F496-11B3-44A2-ABA3-4C7E7196BE91}" type="presOf" srcId="{B5A92410-63AB-4D32-A81D-26D688C2E951}" destId="{CAD36890-39B0-47F5-B37F-9A8DCD33EE34}" srcOrd="1" destOrd="0" presId="urn:microsoft.com/office/officeart/2005/8/layout/hierarchy2"/>
    <dgm:cxn modelId="{393A4147-4EBE-4514-A47F-A482844A0FB5}" type="presOf" srcId="{81FA60BD-CB3D-4932-BED8-401E9CE7A689}" destId="{9AFFBF59-B71F-4C32-A1A4-AD6C34E4FA42}" srcOrd="0" destOrd="0" presId="urn:microsoft.com/office/officeart/2005/8/layout/hierarchy2"/>
    <dgm:cxn modelId="{7BF575A8-C26F-403F-A70C-617C813D6A3B}" type="presOf" srcId="{A8C0C292-B509-4C61-BB8A-1A017F32D894}" destId="{43B6157B-C845-4EA0-842E-BB21EF09A1AC}" srcOrd="0" destOrd="0" presId="urn:microsoft.com/office/officeart/2005/8/layout/hierarchy2"/>
    <dgm:cxn modelId="{0D62E6E1-39DA-4D02-B348-AD2CECB1A07B}" type="presOf" srcId="{7114F299-39E5-4008-88F3-E8D18D697381}" destId="{05B9E6FB-C4CC-44DB-9BF7-4A56A9456185}" srcOrd="1" destOrd="0" presId="urn:microsoft.com/office/officeart/2005/8/layout/hierarchy2"/>
    <dgm:cxn modelId="{93CA4737-F9C6-4565-95D6-7C21689B21AE}" srcId="{EB331607-F48F-4BDC-A60C-7F8F4CA149BA}" destId="{D6FB7559-63CB-463A-929D-7002CB990817}" srcOrd="0" destOrd="0" parTransId="{C5ADD880-C7AA-4ED3-8633-FA835344DC66}" sibTransId="{653CC7B8-53FC-41C2-973E-D6AA4624760C}"/>
    <dgm:cxn modelId="{3BA36B24-6401-468A-AE9D-69874BD977D5}" type="presOf" srcId="{C5ADD880-C7AA-4ED3-8633-FA835344DC66}" destId="{5DA43E72-CE58-466A-B5F5-84A908C0756F}" srcOrd="1" destOrd="0" presId="urn:microsoft.com/office/officeart/2005/8/layout/hierarchy2"/>
    <dgm:cxn modelId="{48BBB702-CA1B-4B92-B10D-9D9600531C18}" type="presOf" srcId="{A106596E-BC9A-4BDB-B37A-3DB31FF49F1A}" destId="{ED31B4CD-758E-4AD5-A89D-978979F580CD}" srcOrd="0" destOrd="0" presId="urn:microsoft.com/office/officeart/2005/8/layout/hierarchy2"/>
    <dgm:cxn modelId="{E4112617-FBE3-41C9-9EC7-721E482F2900}" srcId="{4CB752D0-5D5E-46FD-8FF3-90EBA2586C7C}" destId="{03910B55-5492-4445-B7A3-88016C2926C6}" srcOrd="0" destOrd="0" parTransId="{4C35EE38-B81F-48D9-9D04-35D37DA3AAFF}" sibTransId="{7CDAD5DE-1CD9-4B5A-B071-1FF0C150C0EB}"/>
    <dgm:cxn modelId="{2FD71F12-FC09-4ADB-BE4C-3775434EF4AF}" type="presOf" srcId="{809B22F3-8588-4A01-AA2D-38979A6B37BC}" destId="{409D7DF4-E5C1-4C3D-B047-A2D4C741954F}" srcOrd="0" destOrd="0" presId="urn:microsoft.com/office/officeart/2005/8/layout/hierarchy2"/>
    <dgm:cxn modelId="{91C3CD18-C0F1-4887-9340-04BE7905556E}" type="presOf" srcId="{4C35EE38-B81F-48D9-9D04-35D37DA3AAFF}" destId="{98060051-09D8-4672-BE04-CDA7D10308BA}" srcOrd="1" destOrd="0" presId="urn:microsoft.com/office/officeart/2005/8/layout/hierarchy2"/>
    <dgm:cxn modelId="{1AADB986-C1BA-406C-9758-A6E80F8859B8}" type="presOf" srcId="{DB85DEFD-C793-4C70-8193-7C45E19682F0}" destId="{135DF4FE-69C1-46E8-9134-7720330346B5}" srcOrd="1" destOrd="0" presId="urn:microsoft.com/office/officeart/2005/8/layout/hierarchy2"/>
    <dgm:cxn modelId="{2E50FB3E-750F-4D57-9D41-BE85B890337C}" type="presOf" srcId="{06E931AA-6E9B-4718-BF35-A2111BEBCFBF}" destId="{CEEC1C46-AE22-40D8-89AA-0A074FC8CC8F}" srcOrd="0" destOrd="0" presId="urn:microsoft.com/office/officeart/2005/8/layout/hierarchy2"/>
    <dgm:cxn modelId="{178D162A-FCB0-4480-8D95-E18BBBCD0919}" type="presParOf" srcId="{8F0F88F5-EE8D-4659-B16C-9B9CC2AC35BD}" destId="{ED979E6C-20DF-42B2-ADDF-42B6597C3BFF}" srcOrd="0" destOrd="0" presId="urn:microsoft.com/office/officeart/2005/8/layout/hierarchy2"/>
    <dgm:cxn modelId="{B112AF5A-2634-41A9-9F50-18CD8952767D}" type="presParOf" srcId="{ED979E6C-20DF-42B2-ADDF-42B6597C3BFF}" destId="{24E53C80-D0B1-46F8-A628-E77EB39AD259}" srcOrd="0" destOrd="0" presId="urn:microsoft.com/office/officeart/2005/8/layout/hierarchy2"/>
    <dgm:cxn modelId="{40E3B0BC-A2E7-4DA8-83F9-B0CDDD7AD591}" type="presParOf" srcId="{ED979E6C-20DF-42B2-ADDF-42B6597C3BFF}" destId="{632223F2-EAF5-4620-A013-2CE897A5C76D}" srcOrd="1" destOrd="0" presId="urn:microsoft.com/office/officeart/2005/8/layout/hierarchy2"/>
    <dgm:cxn modelId="{16E297F6-2485-499D-8777-D3F3D39520E6}" type="presParOf" srcId="{632223F2-EAF5-4620-A013-2CE897A5C76D}" destId="{D1E4DCA4-C949-485B-B576-A78D0C4C29BE}" srcOrd="0" destOrd="0" presId="urn:microsoft.com/office/officeart/2005/8/layout/hierarchy2"/>
    <dgm:cxn modelId="{3C8EB024-13F8-47DD-8B28-2AA5482DB159}" type="presParOf" srcId="{D1E4DCA4-C949-485B-B576-A78D0C4C29BE}" destId="{3B25088B-B355-411D-B2F9-2052AFAC64C8}" srcOrd="0" destOrd="0" presId="urn:microsoft.com/office/officeart/2005/8/layout/hierarchy2"/>
    <dgm:cxn modelId="{51D9CC2D-2E8D-4718-A122-AF385DCC0A46}" type="presParOf" srcId="{632223F2-EAF5-4620-A013-2CE897A5C76D}" destId="{CC60A10F-203D-4BF3-B64C-387A739028F1}" srcOrd="1" destOrd="0" presId="urn:microsoft.com/office/officeart/2005/8/layout/hierarchy2"/>
    <dgm:cxn modelId="{8DCFD43D-006E-4A69-BF7E-5E0F2577EA12}" type="presParOf" srcId="{CC60A10F-203D-4BF3-B64C-387A739028F1}" destId="{409D7DF4-E5C1-4C3D-B047-A2D4C741954F}" srcOrd="0" destOrd="0" presId="urn:microsoft.com/office/officeart/2005/8/layout/hierarchy2"/>
    <dgm:cxn modelId="{F7BF95D0-BC89-4C21-A548-83C936955E94}" type="presParOf" srcId="{CC60A10F-203D-4BF3-B64C-387A739028F1}" destId="{6645D328-18D2-43BE-91DF-1E506F062F77}" srcOrd="1" destOrd="0" presId="urn:microsoft.com/office/officeart/2005/8/layout/hierarchy2"/>
    <dgm:cxn modelId="{692C3705-4988-43B0-B71C-90732428AEA1}" type="presParOf" srcId="{6645D328-18D2-43BE-91DF-1E506F062F77}" destId="{75B86AB2-AC82-4C65-B7EF-FB0E758096A4}" srcOrd="0" destOrd="0" presId="urn:microsoft.com/office/officeart/2005/8/layout/hierarchy2"/>
    <dgm:cxn modelId="{D96499AB-982D-4EE7-8218-96CA55F5EEAE}" type="presParOf" srcId="{75B86AB2-AC82-4C65-B7EF-FB0E758096A4}" destId="{05B9E6FB-C4CC-44DB-9BF7-4A56A9456185}" srcOrd="0" destOrd="0" presId="urn:microsoft.com/office/officeart/2005/8/layout/hierarchy2"/>
    <dgm:cxn modelId="{D6F23723-A9BF-4EBA-8932-C86066B8C047}" type="presParOf" srcId="{6645D328-18D2-43BE-91DF-1E506F062F77}" destId="{E6ACCA9A-122B-4C69-9426-73A590ED8590}" srcOrd="1" destOrd="0" presId="urn:microsoft.com/office/officeart/2005/8/layout/hierarchy2"/>
    <dgm:cxn modelId="{C4D5E74A-0ED6-4CD0-BBDE-9042756A5635}" type="presParOf" srcId="{E6ACCA9A-122B-4C69-9426-73A590ED8590}" destId="{ED31B4CD-758E-4AD5-A89D-978979F580CD}" srcOrd="0" destOrd="0" presId="urn:microsoft.com/office/officeart/2005/8/layout/hierarchy2"/>
    <dgm:cxn modelId="{9979BAEC-458E-43DB-BF8F-5AA8A636F482}" type="presParOf" srcId="{E6ACCA9A-122B-4C69-9426-73A590ED8590}" destId="{FDA0E33F-B16E-46A0-B711-393DADE187D9}" srcOrd="1" destOrd="0" presId="urn:microsoft.com/office/officeart/2005/8/layout/hierarchy2"/>
    <dgm:cxn modelId="{5C1946B0-D7C3-4DF7-8F02-2115E1B51C51}" type="presParOf" srcId="{FDA0E33F-B16E-46A0-B711-393DADE187D9}" destId="{659B2EFA-9939-4694-B49A-35DACBB7F330}" srcOrd="0" destOrd="0" presId="urn:microsoft.com/office/officeart/2005/8/layout/hierarchy2"/>
    <dgm:cxn modelId="{C25F0416-2211-45BD-9D25-0AA890455437}" type="presParOf" srcId="{659B2EFA-9939-4694-B49A-35DACBB7F330}" destId="{B74B127D-DCD5-40F8-8206-A540F9F18C3D}" srcOrd="0" destOrd="0" presId="urn:microsoft.com/office/officeart/2005/8/layout/hierarchy2"/>
    <dgm:cxn modelId="{F4BBDDF0-E8AA-453A-9ECC-5CD862D92C7D}" type="presParOf" srcId="{FDA0E33F-B16E-46A0-B711-393DADE187D9}" destId="{E516CE5A-6357-4B90-84C4-34A5E4AA372B}" srcOrd="1" destOrd="0" presId="urn:microsoft.com/office/officeart/2005/8/layout/hierarchy2"/>
    <dgm:cxn modelId="{6798FF5C-D8A7-4987-85D9-3AEB8AA46CB4}" type="presParOf" srcId="{E516CE5A-6357-4B90-84C4-34A5E4AA372B}" destId="{D2458B62-0422-4FDC-8043-39D042474123}" srcOrd="0" destOrd="0" presId="urn:microsoft.com/office/officeart/2005/8/layout/hierarchy2"/>
    <dgm:cxn modelId="{2F65AFFA-3C53-4204-8A05-6EA6E7B1C6D3}" type="presParOf" srcId="{E516CE5A-6357-4B90-84C4-34A5E4AA372B}" destId="{A3DCBE2F-95CB-498B-9BF3-CFCB3CB5B135}" srcOrd="1" destOrd="0" presId="urn:microsoft.com/office/officeart/2005/8/layout/hierarchy2"/>
    <dgm:cxn modelId="{E2F11A30-4F33-45B5-84FB-FB1F5448DE83}" type="presParOf" srcId="{6645D328-18D2-43BE-91DF-1E506F062F77}" destId="{CEEC1C46-AE22-40D8-89AA-0A074FC8CC8F}" srcOrd="2" destOrd="0" presId="urn:microsoft.com/office/officeart/2005/8/layout/hierarchy2"/>
    <dgm:cxn modelId="{10840AD2-B4D8-4C72-B048-2368628BFE68}" type="presParOf" srcId="{CEEC1C46-AE22-40D8-89AA-0A074FC8CC8F}" destId="{D8E70269-C9AC-4008-BFB4-A0CB97DE1C6E}" srcOrd="0" destOrd="0" presId="urn:microsoft.com/office/officeart/2005/8/layout/hierarchy2"/>
    <dgm:cxn modelId="{DA1EED9F-435F-4E50-B962-6E04580B6025}" type="presParOf" srcId="{6645D328-18D2-43BE-91DF-1E506F062F77}" destId="{318A113D-72C4-447C-A528-A21376893AA2}" srcOrd="3" destOrd="0" presId="urn:microsoft.com/office/officeart/2005/8/layout/hierarchy2"/>
    <dgm:cxn modelId="{3BC58A97-3B18-4661-9C43-75389329D8A2}" type="presParOf" srcId="{318A113D-72C4-447C-A528-A21376893AA2}" destId="{D473F372-0D01-4842-883A-84702251EC9C}" srcOrd="0" destOrd="0" presId="urn:microsoft.com/office/officeart/2005/8/layout/hierarchy2"/>
    <dgm:cxn modelId="{ABA90CF7-4630-4CE0-BB04-E763C79E6F3C}" type="presParOf" srcId="{318A113D-72C4-447C-A528-A21376893AA2}" destId="{8C5AAA4D-ED00-4B3A-B49C-2F5FB48C23CE}" srcOrd="1" destOrd="0" presId="urn:microsoft.com/office/officeart/2005/8/layout/hierarchy2"/>
    <dgm:cxn modelId="{D2E1A625-8606-40AA-9F95-4ECC6838066F}" type="presParOf" srcId="{8C5AAA4D-ED00-4B3A-B49C-2F5FB48C23CE}" destId="{F1BA8070-AEDD-4155-84CE-B2508F49088F}" srcOrd="0" destOrd="0" presId="urn:microsoft.com/office/officeart/2005/8/layout/hierarchy2"/>
    <dgm:cxn modelId="{24860316-2CE0-46B3-9A02-F0E24240DCA6}" type="presParOf" srcId="{F1BA8070-AEDD-4155-84CE-B2508F49088F}" destId="{135DF4FE-69C1-46E8-9134-7720330346B5}" srcOrd="0" destOrd="0" presId="urn:microsoft.com/office/officeart/2005/8/layout/hierarchy2"/>
    <dgm:cxn modelId="{4A565686-C682-4205-A49B-C91189AA9932}" type="presParOf" srcId="{8C5AAA4D-ED00-4B3A-B49C-2F5FB48C23CE}" destId="{12363F49-A868-4885-BF8E-B4B8CC049F5D}" srcOrd="1" destOrd="0" presId="urn:microsoft.com/office/officeart/2005/8/layout/hierarchy2"/>
    <dgm:cxn modelId="{E21D34B3-11EB-4589-98CE-193B1FA43AB0}" type="presParOf" srcId="{12363F49-A868-4885-BF8E-B4B8CC049F5D}" destId="{9AFFBF59-B71F-4C32-A1A4-AD6C34E4FA42}" srcOrd="0" destOrd="0" presId="urn:microsoft.com/office/officeart/2005/8/layout/hierarchy2"/>
    <dgm:cxn modelId="{46978758-D46A-452A-867E-7C6D0178E2AD}" type="presParOf" srcId="{12363F49-A868-4885-BF8E-B4B8CC049F5D}" destId="{6BBFD549-E5DE-4A0A-B16B-B5FCDEE10F0B}" srcOrd="1" destOrd="0" presId="urn:microsoft.com/office/officeart/2005/8/layout/hierarchy2"/>
    <dgm:cxn modelId="{81DFF67C-73E4-4034-8631-C411D5D9085D}" type="presParOf" srcId="{632223F2-EAF5-4620-A013-2CE897A5C76D}" destId="{FF0A7555-E55A-4E25-BE68-300FA090EA73}" srcOrd="2" destOrd="0" presId="urn:microsoft.com/office/officeart/2005/8/layout/hierarchy2"/>
    <dgm:cxn modelId="{629D222B-C8A4-49D2-B3C4-41D23EE560C8}" type="presParOf" srcId="{FF0A7555-E55A-4E25-BE68-300FA090EA73}" destId="{053464DF-A883-4AF7-BB9F-AC159D8EB6BA}" srcOrd="0" destOrd="0" presId="urn:microsoft.com/office/officeart/2005/8/layout/hierarchy2"/>
    <dgm:cxn modelId="{F87EE2E1-9BCC-48AD-B5E3-928961C97675}" type="presParOf" srcId="{632223F2-EAF5-4620-A013-2CE897A5C76D}" destId="{5E0AF48E-25C0-4A74-A8A1-3868EB2E4D19}" srcOrd="3" destOrd="0" presId="urn:microsoft.com/office/officeart/2005/8/layout/hierarchy2"/>
    <dgm:cxn modelId="{AC2322E3-30EE-48C7-97FF-73D8A0BC20D8}" type="presParOf" srcId="{5E0AF48E-25C0-4A74-A8A1-3868EB2E4D19}" destId="{1C5EDF65-9B66-4324-BE9D-848848980822}" srcOrd="0" destOrd="0" presId="urn:microsoft.com/office/officeart/2005/8/layout/hierarchy2"/>
    <dgm:cxn modelId="{B598F988-1DF2-42D1-BB33-5883D041A079}" type="presParOf" srcId="{5E0AF48E-25C0-4A74-A8A1-3868EB2E4D19}" destId="{1C6C50AA-3D3B-46A1-9F02-EE7E35DCF921}" srcOrd="1" destOrd="0" presId="urn:microsoft.com/office/officeart/2005/8/layout/hierarchy2"/>
    <dgm:cxn modelId="{05ED42B5-7790-4266-B188-7B25E932FF3D}" type="presParOf" srcId="{1C6C50AA-3D3B-46A1-9F02-EE7E35DCF921}" destId="{43B6157B-C845-4EA0-842E-BB21EF09A1AC}" srcOrd="0" destOrd="0" presId="urn:microsoft.com/office/officeart/2005/8/layout/hierarchy2"/>
    <dgm:cxn modelId="{B1F43D54-AAFD-4B5F-8864-1CBDD31B4CD3}" type="presParOf" srcId="{43B6157B-C845-4EA0-842E-BB21EF09A1AC}" destId="{95425C2B-594E-41CA-9CCD-DD322466FF08}" srcOrd="0" destOrd="0" presId="urn:microsoft.com/office/officeart/2005/8/layout/hierarchy2"/>
    <dgm:cxn modelId="{8DD8B672-6159-478C-B01E-7F9EA7764D41}" type="presParOf" srcId="{1C6C50AA-3D3B-46A1-9F02-EE7E35DCF921}" destId="{3AC3D44A-EA69-4605-B40B-F8CEA8670E93}" srcOrd="1" destOrd="0" presId="urn:microsoft.com/office/officeart/2005/8/layout/hierarchy2"/>
    <dgm:cxn modelId="{A5A50761-B933-4A8A-9E54-635EF9158653}" type="presParOf" srcId="{3AC3D44A-EA69-4605-B40B-F8CEA8670E93}" destId="{D397DA42-C194-4102-B896-E0E5836EDD54}" srcOrd="0" destOrd="0" presId="urn:microsoft.com/office/officeart/2005/8/layout/hierarchy2"/>
    <dgm:cxn modelId="{3A92092D-9BDF-4258-A151-A0C53229CC5E}" type="presParOf" srcId="{3AC3D44A-EA69-4605-B40B-F8CEA8670E93}" destId="{A9786A98-FFE8-4EC4-84B4-294F0E056240}" srcOrd="1" destOrd="0" presId="urn:microsoft.com/office/officeart/2005/8/layout/hierarchy2"/>
    <dgm:cxn modelId="{F0E6B92C-A0AA-40E1-AD6A-3B810D206E0C}" type="presParOf" srcId="{A9786A98-FFE8-4EC4-84B4-294F0E056240}" destId="{2E90B9D5-3F49-4910-8EC7-F6076ECD0455}" srcOrd="0" destOrd="0" presId="urn:microsoft.com/office/officeart/2005/8/layout/hierarchy2"/>
    <dgm:cxn modelId="{1FA8B568-D746-414E-B836-6AD4E7CF8CA7}" type="presParOf" srcId="{2E90B9D5-3F49-4910-8EC7-F6076ECD0455}" destId="{98060051-09D8-4672-BE04-CDA7D10308BA}" srcOrd="0" destOrd="0" presId="urn:microsoft.com/office/officeart/2005/8/layout/hierarchy2"/>
    <dgm:cxn modelId="{A308350C-83F4-42DD-A03C-570CFCD3D89D}" type="presParOf" srcId="{A9786A98-FFE8-4EC4-84B4-294F0E056240}" destId="{9082A70D-0EA8-43EE-B73B-BC36B7952DA9}" srcOrd="1" destOrd="0" presId="urn:microsoft.com/office/officeart/2005/8/layout/hierarchy2"/>
    <dgm:cxn modelId="{846CE206-5C53-44F8-86D9-55C2EC3CB929}" type="presParOf" srcId="{9082A70D-0EA8-43EE-B73B-BC36B7952DA9}" destId="{E1DEE1F3-D0A6-4715-91CD-8750A0BFFE2A}" srcOrd="0" destOrd="0" presId="urn:microsoft.com/office/officeart/2005/8/layout/hierarchy2"/>
    <dgm:cxn modelId="{4AC0E88F-1DB7-485B-A830-09E6F729FB1C}" type="presParOf" srcId="{9082A70D-0EA8-43EE-B73B-BC36B7952DA9}" destId="{046C207F-4AE2-4976-AC5B-4BB41B6711D4}" srcOrd="1" destOrd="0" presId="urn:microsoft.com/office/officeart/2005/8/layout/hierarchy2"/>
    <dgm:cxn modelId="{35A06FD9-1B2C-4BE5-A294-7E076A9A3E3F}" type="presParOf" srcId="{1C6C50AA-3D3B-46A1-9F02-EE7E35DCF921}" destId="{209CB2A7-8B09-4CF0-BEA2-7460DD6807BA}" srcOrd="2" destOrd="0" presId="urn:microsoft.com/office/officeart/2005/8/layout/hierarchy2"/>
    <dgm:cxn modelId="{3939841A-43BE-4CFD-B659-F41891174420}" type="presParOf" srcId="{209CB2A7-8B09-4CF0-BEA2-7460DD6807BA}" destId="{8841BFEE-7CF7-4DA1-B1D3-B21E59B0746B}" srcOrd="0" destOrd="0" presId="urn:microsoft.com/office/officeart/2005/8/layout/hierarchy2"/>
    <dgm:cxn modelId="{B3FC2A0B-A682-49B4-91A1-843ECFDEB641}" type="presParOf" srcId="{1C6C50AA-3D3B-46A1-9F02-EE7E35DCF921}" destId="{82C8B28C-35E6-48AB-A592-84114EDBA002}" srcOrd="3" destOrd="0" presId="urn:microsoft.com/office/officeart/2005/8/layout/hierarchy2"/>
    <dgm:cxn modelId="{1E14361C-DFE7-4821-8D0D-D22B257DA392}" type="presParOf" srcId="{82C8B28C-35E6-48AB-A592-84114EDBA002}" destId="{9BA6D9A3-98E3-42A1-9AF1-74B17AB298DA}" srcOrd="0" destOrd="0" presId="urn:microsoft.com/office/officeart/2005/8/layout/hierarchy2"/>
    <dgm:cxn modelId="{CC4A72E3-A4E2-40A9-A51A-CFFB383FB230}" type="presParOf" srcId="{82C8B28C-35E6-48AB-A592-84114EDBA002}" destId="{43FF42D6-B622-419A-AEA7-88CAFCCABADB}" srcOrd="1" destOrd="0" presId="urn:microsoft.com/office/officeart/2005/8/layout/hierarchy2"/>
    <dgm:cxn modelId="{233C9842-FED9-4205-A86A-E6B0AEE0AA9B}" type="presParOf" srcId="{43FF42D6-B622-419A-AEA7-88CAFCCABADB}" destId="{39E8C0AD-D79A-456C-87F4-31E9BA804FD5}" srcOrd="0" destOrd="0" presId="urn:microsoft.com/office/officeart/2005/8/layout/hierarchy2"/>
    <dgm:cxn modelId="{FE6D9A86-B3C7-4D52-A688-65C23E29D642}" type="presParOf" srcId="{39E8C0AD-D79A-456C-87F4-31E9BA804FD5}" destId="{5DA43E72-CE58-466A-B5F5-84A908C0756F}" srcOrd="0" destOrd="0" presId="urn:microsoft.com/office/officeart/2005/8/layout/hierarchy2"/>
    <dgm:cxn modelId="{6A77F8B7-6BE9-46CE-BE41-D53278F0ED93}" type="presParOf" srcId="{43FF42D6-B622-419A-AEA7-88CAFCCABADB}" destId="{E7AE7C42-02A7-4D81-8773-68B7A4D9EC95}" srcOrd="1" destOrd="0" presId="urn:microsoft.com/office/officeart/2005/8/layout/hierarchy2"/>
    <dgm:cxn modelId="{C085D5A2-189B-4F71-AB8D-E0C1D6D68D8F}" type="presParOf" srcId="{E7AE7C42-02A7-4D81-8773-68B7A4D9EC95}" destId="{D1946828-A186-4107-B916-21BE5CEBB856}" srcOrd="0" destOrd="0" presId="urn:microsoft.com/office/officeart/2005/8/layout/hierarchy2"/>
    <dgm:cxn modelId="{2FFF873F-EFF2-42DA-A9B1-2CEE6C2425F7}" type="presParOf" srcId="{E7AE7C42-02A7-4D81-8773-68B7A4D9EC95}" destId="{3A5D9FE7-4E88-424B-9233-D2F44AB72905}" srcOrd="1" destOrd="0" presId="urn:microsoft.com/office/officeart/2005/8/layout/hierarchy2"/>
    <dgm:cxn modelId="{217082BD-9775-4A02-936F-41516C123379}" type="presParOf" srcId="{632223F2-EAF5-4620-A013-2CE897A5C76D}" destId="{4461BE03-DDF3-4805-84A6-2BF3574336C4}" srcOrd="4" destOrd="0" presId="urn:microsoft.com/office/officeart/2005/8/layout/hierarchy2"/>
    <dgm:cxn modelId="{F7633521-6DDC-4E6C-BDDA-232991C27EA2}" type="presParOf" srcId="{4461BE03-DDF3-4805-84A6-2BF3574336C4}" destId="{4E5B2749-CAE7-4F77-B2F3-142CF02638C8}" srcOrd="0" destOrd="0" presId="urn:microsoft.com/office/officeart/2005/8/layout/hierarchy2"/>
    <dgm:cxn modelId="{3C647388-ACB0-4D2A-B481-E0DD3AB7F05E}" type="presParOf" srcId="{632223F2-EAF5-4620-A013-2CE897A5C76D}" destId="{8827001F-BADD-4691-9CC6-C49FED6BA8A5}" srcOrd="5" destOrd="0" presId="urn:microsoft.com/office/officeart/2005/8/layout/hierarchy2"/>
    <dgm:cxn modelId="{18264D11-CB66-4A37-9B1E-D8585144449F}" type="presParOf" srcId="{8827001F-BADD-4691-9CC6-C49FED6BA8A5}" destId="{DAAD1D38-4AAA-41E1-B97C-7A88CFF3CC70}" srcOrd="0" destOrd="0" presId="urn:microsoft.com/office/officeart/2005/8/layout/hierarchy2"/>
    <dgm:cxn modelId="{1BD65730-F3DA-47FE-A718-99A548B8DED2}" type="presParOf" srcId="{8827001F-BADD-4691-9CC6-C49FED6BA8A5}" destId="{1083B672-A305-4DA6-BF5D-723CA5B78B1B}" srcOrd="1" destOrd="0" presId="urn:microsoft.com/office/officeart/2005/8/layout/hierarchy2"/>
    <dgm:cxn modelId="{40801B60-F80C-4ADD-964E-40389853F554}" type="presParOf" srcId="{1083B672-A305-4DA6-BF5D-723CA5B78B1B}" destId="{2ED76747-ACC9-4D3A-A613-F531AE20B916}" srcOrd="0" destOrd="0" presId="urn:microsoft.com/office/officeart/2005/8/layout/hierarchy2"/>
    <dgm:cxn modelId="{AEC94817-BB60-4FE5-BE6A-B123C1703870}" type="presParOf" srcId="{2ED76747-ACC9-4D3A-A613-F531AE20B916}" destId="{CAD36890-39B0-47F5-B37F-9A8DCD33EE34}" srcOrd="0" destOrd="0" presId="urn:microsoft.com/office/officeart/2005/8/layout/hierarchy2"/>
    <dgm:cxn modelId="{04F8DFC1-73DC-4DCB-A7E9-5CC3DA12078A}" type="presParOf" srcId="{1083B672-A305-4DA6-BF5D-723CA5B78B1B}" destId="{64AB03C9-CBEF-4B28-AD15-B82E8027F53D}" srcOrd="1" destOrd="0" presId="urn:microsoft.com/office/officeart/2005/8/layout/hierarchy2"/>
    <dgm:cxn modelId="{402D518E-C501-4D6B-B122-483F221773FC}" type="presParOf" srcId="{64AB03C9-CBEF-4B28-AD15-B82E8027F53D}" destId="{32E1D17C-6673-423A-A8AC-A6BB688EF1E1}" srcOrd="0" destOrd="0" presId="urn:microsoft.com/office/officeart/2005/8/layout/hierarchy2"/>
    <dgm:cxn modelId="{C63A0986-D2E5-4618-AB79-F645021502BA}" type="presParOf" srcId="{64AB03C9-CBEF-4B28-AD15-B82E8027F53D}" destId="{D95889EF-0EAF-4887-A82C-A1AF5B2E563A}" srcOrd="1" destOrd="0" presId="urn:microsoft.com/office/officeart/2005/8/layout/hierarchy2"/>
    <dgm:cxn modelId="{27ECC2A4-DCFE-48D3-8726-756D1ABC54E8}" type="presParOf" srcId="{D95889EF-0EAF-4887-A82C-A1AF5B2E563A}" destId="{40133D0F-A352-4D5A-8840-316D07A5DD02}" srcOrd="0" destOrd="0" presId="urn:microsoft.com/office/officeart/2005/8/layout/hierarchy2"/>
    <dgm:cxn modelId="{53C5D994-EA4E-49B1-968E-81DA6F1876EE}" type="presParOf" srcId="{40133D0F-A352-4D5A-8840-316D07A5DD02}" destId="{83E7A11C-0E9F-4D4C-9968-8ADC5A1704B0}" srcOrd="0" destOrd="0" presId="urn:microsoft.com/office/officeart/2005/8/layout/hierarchy2"/>
    <dgm:cxn modelId="{368DB60F-E10D-4F9A-88A6-497DF4624633}" type="presParOf" srcId="{D95889EF-0EAF-4887-A82C-A1AF5B2E563A}" destId="{B07FCF93-EDAC-4248-8B12-47D73F3F22F8}" srcOrd="1" destOrd="0" presId="urn:microsoft.com/office/officeart/2005/8/layout/hierarchy2"/>
    <dgm:cxn modelId="{B62ED34E-CBE9-438D-9C70-4885130F3131}" type="presParOf" srcId="{B07FCF93-EDAC-4248-8B12-47D73F3F22F8}" destId="{EBEFB981-2A47-4A86-BE5F-A2F98ADFC395}" srcOrd="0" destOrd="0" presId="urn:microsoft.com/office/officeart/2005/8/layout/hierarchy2"/>
    <dgm:cxn modelId="{BF439B0B-8465-423D-8D6C-51EB1D4EDDA8}" type="presParOf" srcId="{B07FCF93-EDAC-4248-8B12-47D73F3F22F8}" destId="{8138FCB4-CCE2-4941-AAB8-CF1B82F7418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1AF51880-6C1F-42F2-9A91-58EDE9906754}"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it-IT"/>
        </a:p>
      </dgm:t>
    </dgm:pt>
    <dgm:pt modelId="{9A3DC3B5-F233-43D7-9468-CD9C8AC85F0C}">
      <dgm:prSet phldrT="[Testo]"/>
      <dgm:spPr/>
      <dgm:t>
        <a:bodyPr/>
        <a:lstStyle/>
        <a:p>
          <a:r>
            <a:rPr lang="it-IT" dirty="0" smtClean="0"/>
            <a:t>EMOSTATICI </a:t>
          </a:r>
          <a:endParaRPr lang="it-IT" dirty="0"/>
        </a:p>
      </dgm:t>
    </dgm:pt>
    <dgm:pt modelId="{995AE664-AF33-458E-AB97-9ACA2D8293E3}" type="parTrans" cxnId="{D13B1EE3-E0C3-4164-B71E-B19109C25BD0}">
      <dgm:prSet/>
      <dgm:spPr/>
      <dgm:t>
        <a:bodyPr/>
        <a:lstStyle/>
        <a:p>
          <a:endParaRPr lang="it-IT"/>
        </a:p>
      </dgm:t>
    </dgm:pt>
    <dgm:pt modelId="{5D80C12A-255B-409F-8B0E-15F0EE5CD097}" type="sibTrans" cxnId="{D13B1EE3-E0C3-4164-B71E-B19109C25BD0}">
      <dgm:prSet/>
      <dgm:spPr/>
      <dgm:t>
        <a:bodyPr/>
        <a:lstStyle/>
        <a:p>
          <a:endParaRPr lang="it-IT"/>
        </a:p>
      </dgm:t>
    </dgm:pt>
    <dgm:pt modelId="{4B8D4CCB-06CB-4B2F-AC55-8EF03FEB259A}">
      <dgm:prSet phldrT="[Testo]"/>
      <dgm:spPr/>
      <dgm:t>
        <a:bodyPr/>
        <a:lstStyle/>
        <a:p>
          <a:r>
            <a:rPr lang="it-IT" dirty="0" smtClean="0"/>
            <a:t>ORIGINE UMANA</a:t>
          </a:r>
          <a:endParaRPr lang="it-IT" dirty="0"/>
        </a:p>
      </dgm:t>
    </dgm:pt>
    <dgm:pt modelId="{A1096DA6-1EAE-41A8-81AD-BD8D78462022}" type="parTrans" cxnId="{0CB9FA82-DFFD-4D11-BA53-3295E9BCBF39}">
      <dgm:prSet/>
      <dgm:spPr/>
      <dgm:t>
        <a:bodyPr/>
        <a:lstStyle/>
        <a:p>
          <a:endParaRPr lang="it-IT"/>
        </a:p>
      </dgm:t>
    </dgm:pt>
    <dgm:pt modelId="{A4963565-5B7E-4DBE-AE61-2B4821951075}" type="sibTrans" cxnId="{0CB9FA82-DFFD-4D11-BA53-3295E9BCBF39}">
      <dgm:prSet/>
      <dgm:spPr/>
      <dgm:t>
        <a:bodyPr/>
        <a:lstStyle/>
        <a:p>
          <a:endParaRPr lang="it-IT"/>
        </a:p>
      </dgm:t>
    </dgm:pt>
    <dgm:pt modelId="{15C2430B-EADB-456E-82E8-3142EB74F676}">
      <dgm:prSet phldrT="[Testo]"/>
      <dgm:spPr/>
      <dgm:t>
        <a:bodyPr/>
        <a:lstStyle/>
        <a:p>
          <a:r>
            <a:rPr lang="it-IT" dirty="0" smtClean="0"/>
            <a:t>VERASEAL</a:t>
          </a:r>
          <a:endParaRPr lang="it-IT" dirty="0"/>
        </a:p>
      </dgm:t>
    </dgm:pt>
    <dgm:pt modelId="{E0A8C2A4-6861-452E-B53D-8DB7E82C4628}" type="parTrans" cxnId="{3833EE34-1C52-4F77-9AD6-F367EA3DB85E}">
      <dgm:prSet/>
      <dgm:spPr/>
      <dgm:t>
        <a:bodyPr/>
        <a:lstStyle/>
        <a:p>
          <a:endParaRPr lang="it-IT"/>
        </a:p>
      </dgm:t>
    </dgm:pt>
    <dgm:pt modelId="{C89007F3-A732-44BE-A47C-4D5F1C9597F4}" type="sibTrans" cxnId="{3833EE34-1C52-4F77-9AD6-F367EA3DB85E}">
      <dgm:prSet/>
      <dgm:spPr/>
      <dgm:t>
        <a:bodyPr/>
        <a:lstStyle/>
        <a:p>
          <a:endParaRPr lang="it-IT"/>
        </a:p>
      </dgm:t>
    </dgm:pt>
    <dgm:pt modelId="{D2992F29-EFEC-427A-84D8-F909063C2D8B}">
      <dgm:prSet phldrT="[Testo]"/>
      <dgm:spPr/>
      <dgm:t>
        <a:bodyPr/>
        <a:lstStyle/>
        <a:p>
          <a:r>
            <a:rPr lang="it-IT" dirty="0" smtClean="0"/>
            <a:t>TISSEEL</a:t>
          </a:r>
          <a:endParaRPr lang="it-IT" dirty="0"/>
        </a:p>
      </dgm:t>
    </dgm:pt>
    <dgm:pt modelId="{803B352F-1D53-48C3-A601-3F2447B19D9E}" type="parTrans" cxnId="{3483EEB2-CA0E-4EAB-B836-E125B2F25854}">
      <dgm:prSet/>
      <dgm:spPr/>
      <dgm:t>
        <a:bodyPr/>
        <a:lstStyle/>
        <a:p>
          <a:endParaRPr lang="it-IT"/>
        </a:p>
      </dgm:t>
    </dgm:pt>
    <dgm:pt modelId="{862D447E-19F0-42E7-9757-9D23B5BD818E}" type="sibTrans" cxnId="{3483EEB2-CA0E-4EAB-B836-E125B2F25854}">
      <dgm:prSet/>
      <dgm:spPr/>
      <dgm:t>
        <a:bodyPr/>
        <a:lstStyle/>
        <a:p>
          <a:endParaRPr lang="it-IT"/>
        </a:p>
      </dgm:t>
    </dgm:pt>
    <dgm:pt modelId="{4C2B61F3-5044-4B9B-8ABA-6EB1C895089D}">
      <dgm:prSet phldrT="[Testo]"/>
      <dgm:spPr/>
      <dgm:t>
        <a:bodyPr/>
        <a:lstStyle/>
        <a:p>
          <a:r>
            <a:rPr lang="it-IT" dirty="0" smtClean="0"/>
            <a:t>ORGINE ANIMALE </a:t>
          </a:r>
          <a:endParaRPr lang="it-IT" dirty="0"/>
        </a:p>
      </dgm:t>
    </dgm:pt>
    <dgm:pt modelId="{1CF495AD-C604-4BFD-8003-3FB23F92078C}" type="parTrans" cxnId="{52F49FDF-469B-4728-A002-79A585FE28B4}">
      <dgm:prSet/>
      <dgm:spPr/>
      <dgm:t>
        <a:bodyPr/>
        <a:lstStyle/>
        <a:p>
          <a:endParaRPr lang="it-IT"/>
        </a:p>
      </dgm:t>
    </dgm:pt>
    <dgm:pt modelId="{8727DB02-3339-4128-9DCC-D027C2D5BEE6}" type="sibTrans" cxnId="{52F49FDF-469B-4728-A002-79A585FE28B4}">
      <dgm:prSet/>
      <dgm:spPr/>
      <dgm:t>
        <a:bodyPr/>
        <a:lstStyle/>
        <a:p>
          <a:endParaRPr lang="it-IT"/>
        </a:p>
      </dgm:t>
    </dgm:pt>
    <dgm:pt modelId="{B517FC7D-0C8A-48F2-B6C2-D67143180F41}">
      <dgm:prSet phldrT="[Testo]"/>
      <dgm:spPr/>
      <dgm:t>
        <a:bodyPr/>
        <a:lstStyle/>
        <a:p>
          <a:r>
            <a:rPr lang="it-IT" dirty="0" smtClean="0"/>
            <a:t>AVITENE </a:t>
          </a:r>
        </a:p>
        <a:p>
          <a:r>
            <a:rPr lang="it-IT" dirty="0" smtClean="0"/>
            <a:t>TISSUFLEECE E </a:t>
          </a:r>
        </a:p>
        <a:p>
          <a:r>
            <a:rPr lang="it-IT" dirty="0" smtClean="0"/>
            <a:t>SURGIFLO</a:t>
          </a:r>
        </a:p>
        <a:p>
          <a:r>
            <a:rPr lang="it-IT" dirty="0" smtClean="0"/>
            <a:t>FLOSEAL </a:t>
          </a:r>
          <a:endParaRPr lang="it-IT" dirty="0"/>
        </a:p>
      </dgm:t>
    </dgm:pt>
    <dgm:pt modelId="{EEFF4C33-363C-4258-B260-388DF4AE0604}" type="parTrans" cxnId="{E4C6DDC2-32CA-4D91-BDA7-4AD68D41F856}">
      <dgm:prSet/>
      <dgm:spPr/>
      <dgm:t>
        <a:bodyPr/>
        <a:lstStyle/>
        <a:p>
          <a:endParaRPr lang="it-IT"/>
        </a:p>
      </dgm:t>
    </dgm:pt>
    <dgm:pt modelId="{6E00B40E-A996-4603-90A2-EC46D6D52730}" type="sibTrans" cxnId="{E4C6DDC2-32CA-4D91-BDA7-4AD68D41F856}">
      <dgm:prSet/>
      <dgm:spPr/>
      <dgm:t>
        <a:bodyPr/>
        <a:lstStyle/>
        <a:p>
          <a:endParaRPr lang="it-IT"/>
        </a:p>
      </dgm:t>
    </dgm:pt>
    <dgm:pt modelId="{22D947CE-508A-4894-BAF4-464136D52ABB}">
      <dgm:prSet/>
      <dgm:spPr/>
      <dgm:t>
        <a:bodyPr/>
        <a:lstStyle/>
        <a:p>
          <a:r>
            <a:rPr lang="it-IT" dirty="0" smtClean="0"/>
            <a:t>ORIGINE VEGETALE</a:t>
          </a:r>
          <a:endParaRPr lang="it-IT" dirty="0"/>
        </a:p>
      </dgm:t>
    </dgm:pt>
    <dgm:pt modelId="{B6B14DB3-88A0-4F97-BC5A-8E25C560FE0B}" type="parTrans" cxnId="{E8F82872-560B-43E1-AD97-B9EFD73D646E}">
      <dgm:prSet/>
      <dgm:spPr/>
      <dgm:t>
        <a:bodyPr/>
        <a:lstStyle/>
        <a:p>
          <a:endParaRPr lang="it-IT"/>
        </a:p>
      </dgm:t>
    </dgm:pt>
    <dgm:pt modelId="{8A0BFA8A-1975-4DD0-8C3A-D4133BAB95D2}" type="sibTrans" cxnId="{E8F82872-560B-43E1-AD97-B9EFD73D646E}">
      <dgm:prSet/>
      <dgm:spPr/>
      <dgm:t>
        <a:bodyPr/>
        <a:lstStyle/>
        <a:p>
          <a:endParaRPr lang="it-IT"/>
        </a:p>
      </dgm:t>
    </dgm:pt>
    <dgm:pt modelId="{30F3802D-2BE0-483E-BF29-56D8B64B2E6F}">
      <dgm:prSet/>
      <dgm:spPr/>
      <dgm:t>
        <a:bodyPr/>
        <a:lstStyle/>
        <a:p>
          <a:r>
            <a:rPr lang="it-IT" dirty="0" smtClean="0"/>
            <a:t>TACHOSIL</a:t>
          </a:r>
          <a:endParaRPr lang="it-IT" dirty="0"/>
        </a:p>
      </dgm:t>
    </dgm:pt>
    <dgm:pt modelId="{17CD6062-2210-428F-88E5-330CAE727339}" type="parTrans" cxnId="{BA6DF2FE-2524-4173-BF1E-D8CD01C93066}">
      <dgm:prSet/>
      <dgm:spPr/>
      <dgm:t>
        <a:bodyPr/>
        <a:lstStyle/>
        <a:p>
          <a:endParaRPr lang="it-IT"/>
        </a:p>
      </dgm:t>
    </dgm:pt>
    <dgm:pt modelId="{812F7CF1-5DFE-4022-A0A3-71997B316BEA}" type="sibTrans" cxnId="{BA6DF2FE-2524-4173-BF1E-D8CD01C93066}">
      <dgm:prSet/>
      <dgm:spPr/>
      <dgm:t>
        <a:bodyPr/>
        <a:lstStyle/>
        <a:p>
          <a:endParaRPr lang="it-IT"/>
        </a:p>
      </dgm:t>
    </dgm:pt>
    <dgm:pt modelId="{DFD51BF9-6EFC-475F-A1CB-8D2DA441A31C}">
      <dgm:prSet/>
      <dgm:spPr/>
      <dgm:t>
        <a:bodyPr/>
        <a:lstStyle/>
        <a:p>
          <a:r>
            <a:rPr lang="it-IT" dirty="0" smtClean="0"/>
            <a:t>TABOTAMP</a:t>
          </a:r>
          <a:endParaRPr lang="it-IT" dirty="0"/>
        </a:p>
      </dgm:t>
    </dgm:pt>
    <dgm:pt modelId="{25E6259F-BB67-41D7-9CBC-52548DF8FAB2}" type="parTrans" cxnId="{DDBAADE1-FA84-4276-92BD-AE6220DC9DCA}">
      <dgm:prSet/>
      <dgm:spPr/>
      <dgm:t>
        <a:bodyPr/>
        <a:lstStyle/>
        <a:p>
          <a:endParaRPr lang="it-IT"/>
        </a:p>
      </dgm:t>
    </dgm:pt>
    <dgm:pt modelId="{0A373438-E3BA-4907-9B7C-50B52BB84A5D}" type="sibTrans" cxnId="{DDBAADE1-FA84-4276-92BD-AE6220DC9DCA}">
      <dgm:prSet/>
      <dgm:spPr/>
      <dgm:t>
        <a:bodyPr/>
        <a:lstStyle/>
        <a:p>
          <a:endParaRPr lang="it-IT"/>
        </a:p>
      </dgm:t>
    </dgm:pt>
    <dgm:pt modelId="{EB9D0C6F-9E60-47C4-B035-75E06C8F3675}" type="pres">
      <dgm:prSet presAssocID="{1AF51880-6C1F-42F2-9A91-58EDE9906754}" presName="diagram" presStyleCnt="0">
        <dgm:presLayoutVars>
          <dgm:chPref val="1"/>
          <dgm:dir/>
          <dgm:animOne val="branch"/>
          <dgm:animLvl val="lvl"/>
          <dgm:resizeHandles val="exact"/>
        </dgm:presLayoutVars>
      </dgm:prSet>
      <dgm:spPr/>
      <dgm:t>
        <a:bodyPr/>
        <a:lstStyle/>
        <a:p>
          <a:endParaRPr lang="it-IT"/>
        </a:p>
      </dgm:t>
    </dgm:pt>
    <dgm:pt modelId="{AAE0B69A-9EDE-454B-B81E-4E8E3EE6AA6D}" type="pres">
      <dgm:prSet presAssocID="{9A3DC3B5-F233-43D7-9468-CD9C8AC85F0C}" presName="root1" presStyleCnt="0"/>
      <dgm:spPr/>
    </dgm:pt>
    <dgm:pt modelId="{F0B17574-3A0A-4E15-99E2-3C87E80754C8}" type="pres">
      <dgm:prSet presAssocID="{9A3DC3B5-F233-43D7-9468-CD9C8AC85F0C}" presName="LevelOneTextNode" presStyleLbl="node0" presStyleIdx="0" presStyleCnt="1">
        <dgm:presLayoutVars>
          <dgm:chPref val="3"/>
        </dgm:presLayoutVars>
      </dgm:prSet>
      <dgm:spPr/>
      <dgm:t>
        <a:bodyPr/>
        <a:lstStyle/>
        <a:p>
          <a:endParaRPr lang="it-IT"/>
        </a:p>
      </dgm:t>
    </dgm:pt>
    <dgm:pt modelId="{5D811B42-D147-48CD-8578-E3F6B291909C}" type="pres">
      <dgm:prSet presAssocID="{9A3DC3B5-F233-43D7-9468-CD9C8AC85F0C}" presName="level2hierChild" presStyleCnt="0"/>
      <dgm:spPr/>
    </dgm:pt>
    <dgm:pt modelId="{5652CF16-289A-4CD2-808D-63A46BA56649}" type="pres">
      <dgm:prSet presAssocID="{A1096DA6-1EAE-41A8-81AD-BD8D78462022}" presName="conn2-1" presStyleLbl="parChTrans1D2" presStyleIdx="0" presStyleCnt="3"/>
      <dgm:spPr/>
      <dgm:t>
        <a:bodyPr/>
        <a:lstStyle/>
        <a:p>
          <a:endParaRPr lang="it-IT"/>
        </a:p>
      </dgm:t>
    </dgm:pt>
    <dgm:pt modelId="{9933B303-BE8D-4188-B303-29A554C5815F}" type="pres">
      <dgm:prSet presAssocID="{A1096DA6-1EAE-41A8-81AD-BD8D78462022}" presName="connTx" presStyleLbl="parChTrans1D2" presStyleIdx="0" presStyleCnt="3"/>
      <dgm:spPr/>
      <dgm:t>
        <a:bodyPr/>
        <a:lstStyle/>
        <a:p>
          <a:endParaRPr lang="it-IT"/>
        </a:p>
      </dgm:t>
    </dgm:pt>
    <dgm:pt modelId="{CCC9C8B6-AA12-4057-A5C0-A48044FEC645}" type="pres">
      <dgm:prSet presAssocID="{4B8D4CCB-06CB-4B2F-AC55-8EF03FEB259A}" presName="root2" presStyleCnt="0"/>
      <dgm:spPr/>
    </dgm:pt>
    <dgm:pt modelId="{FC73B4B8-C7AB-4FEB-ACCD-5893FF672D54}" type="pres">
      <dgm:prSet presAssocID="{4B8D4CCB-06CB-4B2F-AC55-8EF03FEB259A}" presName="LevelTwoTextNode" presStyleLbl="node2" presStyleIdx="0" presStyleCnt="3">
        <dgm:presLayoutVars>
          <dgm:chPref val="3"/>
        </dgm:presLayoutVars>
      </dgm:prSet>
      <dgm:spPr/>
      <dgm:t>
        <a:bodyPr/>
        <a:lstStyle/>
        <a:p>
          <a:endParaRPr lang="it-IT"/>
        </a:p>
      </dgm:t>
    </dgm:pt>
    <dgm:pt modelId="{D08BAAA9-FBD4-465D-8F36-036F9BDBAB5D}" type="pres">
      <dgm:prSet presAssocID="{4B8D4CCB-06CB-4B2F-AC55-8EF03FEB259A}" presName="level3hierChild" presStyleCnt="0"/>
      <dgm:spPr/>
    </dgm:pt>
    <dgm:pt modelId="{5A466AF0-F6E8-4948-B124-83C11A2ED275}" type="pres">
      <dgm:prSet presAssocID="{E0A8C2A4-6861-452E-B53D-8DB7E82C4628}" presName="conn2-1" presStyleLbl="parChTrans1D3" presStyleIdx="0" presStyleCnt="5"/>
      <dgm:spPr/>
      <dgm:t>
        <a:bodyPr/>
        <a:lstStyle/>
        <a:p>
          <a:endParaRPr lang="it-IT"/>
        </a:p>
      </dgm:t>
    </dgm:pt>
    <dgm:pt modelId="{8A608E25-EF13-4076-B2B3-80B47A2315D6}" type="pres">
      <dgm:prSet presAssocID="{E0A8C2A4-6861-452E-B53D-8DB7E82C4628}" presName="connTx" presStyleLbl="parChTrans1D3" presStyleIdx="0" presStyleCnt="5"/>
      <dgm:spPr/>
      <dgm:t>
        <a:bodyPr/>
        <a:lstStyle/>
        <a:p>
          <a:endParaRPr lang="it-IT"/>
        </a:p>
      </dgm:t>
    </dgm:pt>
    <dgm:pt modelId="{1ABA4EC9-9327-499A-97E0-110A3764C4EC}" type="pres">
      <dgm:prSet presAssocID="{15C2430B-EADB-456E-82E8-3142EB74F676}" presName="root2" presStyleCnt="0"/>
      <dgm:spPr/>
    </dgm:pt>
    <dgm:pt modelId="{F20606ED-DA8B-4DE5-9CC9-04C6F68038E3}" type="pres">
      <dgm:prSet presAssocID="{15C2430B-EADB-456E-82E8-3142EB74F676}" presName="LevelTwoTextNode" presStyleLbl="node3" presStyleIdx="0" presStyleCnt="5">
        <dgm:presLayoutVars>
          <dgm:chPref val="3"/>
        </dgm:presLayoutVars>
      </dgm:prSet>
      <dgm:spPr/>
      <dgm:t>
        <a:bodyPr/>
        <a:lstStyle/>
        <a:p>
          <a:endParaRPr lang="it-IT"/>
        </a:p>
      </dgm:t>
    </dgm:pt>
    <dgm:pt modelId="{412C6106-D122-4560-91F9-9934EC2DB994}" type="pres">
      <dgm:prSet presAssocID="{15C2430B-EADB-456E-82E8-3142EB74F676}" presName="level3hierChild" presStyleCnt="0"/>
      <dgm:spPr/>
    </dgm:pt>
    <dgm:pt modelId="{6C203C3C-D667-4BE5-B72B-2D84A63064B5}" type="pres">
      <dgm:prSet presAssocID="{803B352F-1D53-48C3-A601-3F2447B19D9E}" presName="conn2-1" presStyleLbl="parChTrans1D3" presStyleIdx="1" presStyleCnt="5"/>
      <dgm:spPr/>
      <dgm:t>
        <a:bodyPr/>
        <a:lstStyle/>
        <a:p>
          <a:endParaRPr lang="it-IT"/>
        </a:p>
      </dgm:t>
    </dgm:pt>
    <dgm:pt modelId="{46E3E95C-B9C6-467E-BD03-365A9F1767A1}" type="pres">
      <dgm:prSet presAssocID="{803B352F-1D53-48C3-A601-3F2447B19D9E}" presName="connTx" presStyleLbl="parChTrans1D3" presStyleIdx="1" presStyleCnt="5"/>
      <dgm:spPr/>
      <dgm:t>
        <a:bodyPr/>
        <a:lstStyle/>
        <a:p>
          <a:endParaRPr lang="it-IT"/>
        </a:p>
      </dgm:t>
    </dgm:pt>
    <dgm:pt modelId="{B6D12AC7-8CA1-4A6A-9311-C84503C43D83}" type="pres">
      <dgm:prSet presAssocID="{D2992F29-EFEC-427A-84D8-F909063C2D8B}" presName="root2" presStyleCnt="0"/>
      <dgm:spPr/>
    </dgm:pt>
    <dgm:pt modelId="{A0CAA357-9734-4280-BF87-20DDC2B08DBD}" type="pres">
      <dgm:prSet presAssocID="{D2992F29-EFEC-427A-84D8-F909063C2D8B}" presName="LevelTwoTextNode" presStyleLbl="node3" presStyleIdx="1" presStyleCnt="5">
        <dgm:presLayoutVars>
          <dgm:chPref val="3"/>
        </dgm:presLayoutVars>
      </dgm:prSet>
      <dgm:spPr/>
      <dgm:t>
        <a:bodyPr/>
        <a:lstStyle/>
        <a:p>
          <a:endParaRPr lang="it-IT"/>
        </a:p>
      </dgm:t>
    </dgm:pt>
    <dgm:pt modelId="{8A134337-91B8-44E0-9B7F-9C9914C945E3}" type="pres">
      <dgm:prSet presAssocID="{D2992F29-EFEC-427A-84D8-F909063C2D8B}" presName="level3hierChild" presStyleCnt="0"/>
      <dgm:spPr/>
    </dgm:pt>
    <dgm:pt modelId="{06174BEA-15D4-4F11-B29D-EF3B0CC75A71}" type="pres">
      <dgm:prSet presAssocID="{17CD6062-2210-428F-88E5-330CAE727339}" presName="conn2-1" presStyleLbl="parChTrans1D3" presStyleIdx="2" presStyleCnt="5"/>
      <dgm:spPr/>
      <dgm:t>
        <a:bodyPr/>
        <a:lstStyle/>
        <a:p>
          <a:endParaRPr lang="it-IT"/>
        </a:p>
      </dgm:t>
    </dgm:pt>
    <dgm:pt modelId="{85A8B85B-BE72-4D22-99F3-AF623EB716AB}" type="pres">
      <dgm:prSet presAssocID="{17CD6062-2210-428F-88E5-330CAE727339}" presName="connTx" presStyleLbl="parChTrans1D3" presStyleIdx="2" presStyleCnt="5"/>
      <dgm:spPr/>
      <dgm:t>
        <a:bodyPr/>
        <a:lstStyle/>
        <a:p>
          <a:endParaRPr lang="it-IT"/>
        </a:p>
      </dgm:t>
    </dgm:pt>
    <dgm:pt modelId="{B9E372A3-AFAE-412F-BF20-3E860A526F17}" type="pres">
      <dgm:prSet presAssocID="{30F3802D-2BE0-483E-BF29-56D8B64B2E6F}" presName="root2" presStyleCnt="0"/>
      <dgm:spPr/>
    </dgm:pt>
    <dgm:pt modelId="{64860A97-EA39-4ECE-8400-761C569FC918}" type="pres">
      <dgm:prSet presAssocID="{30F3802D-2BE0-483E-BF29-56D8B64B2E6F}" presName="LevelTwoTextNode" presStyleLbl="node3" presStyleIdx="2" presStyleCnt="5">
        <dgm:presLayoutVars>
          <dgm:chPref val="3"/>
        </dgm:presLayoutVars>
      </dgm:prSet>
      <dgm:spPr/>
      <dgm:t>
        <a:bodyPr/>
        <a:lstStyle/>
        <a:p>
          <a:endParaRPr lang="it-IT"/>
        </a:p>
      </dgm:t>
    </dgm:pt>
    <dgm:pt modelId="{DF3455F1-FE4A-4A3D-A53C-F9C670400778}" type="pres">
      <dgm:prSet presAssocID="{30F3802D-2BE0-483E-BF29-56D8B64B2E6F}" presName="level3hierChild" presStyleCnt="0"/>
      <dgm:spPr/>
    </dgm:pt>
    <dgm:pt modelId="{DB366DDF-14DB-4BBB-8EA4-164C769BF88F}" type="pres">
      <dgm:prSet presAssocID="{1CF495AD-C604-4BFD-8003-3FB23F92078C}" presName="conn2-1" presStyleLbl="parChTrans1D2" presStyleIdx="1" presStyleCnt="3"/>
      <dgm:spPr/>
      <dgm:t>
        <a:bodyPr/>
        <a:lstStyle/>
        <a:p>
          <a:endParaRPr lang="it-IT"/>
        </a:p>
      </dgm:t>
    </dgm:pt>
    <dgm:pt modelId="{84EEC513-A224-49BF-AF52-BECCD529E108}" type="pres">
      <dgm:prSet presAssocID="{1CF495AD-C604-4BFD-8003-3FB23F92078C}" presName="connTx" presStyleLbl="parChTrans1D2" presStyleIdx="1" presStyleCnt="3"/>
      <dgm:spPr/>
      <dgm:t>
        <a:bodyPr/>
        <a:lstStyle/>
        <a:p>
          <a:endParaRPr lang="it-IT"/>
        </a:p>
      </dgm:t>
    </dgm:pt>
    <dgm:pt modelId="{3C3BE8CF-8901-43BB-ABF1-0667855E018C}" type="pres">
      <dgm:prSet presAssocID="{4C2B61F3-5044-4B9B-8ABA-6EB1C895089D}" presName="root2" presStyleCnt="0"/>
      <dgm:spPr/>
    </dgm:pt>
    <dgm:pt modelId="{7260BD7F-1E9A-4853-BA6F-7AC99634E149}" type="pres">
      <dgm:prSet presAssocID="{4C2B61F3-5044-4B9B-8ABA-6EB1C895089D}" presName="LevelTwoTextNode" presStyleLbl="node2" presStyleIdx="1" presStyleCnt="3">
        <dgm:presLayoutVars>
          <dgm:chPref val="3"/>
        </dgm:presLayoutVars>
      </dgm:prSet>
      <dgm:spPr/>
      <dgm:t>
        <a:bodyPr/>
        <a:lstStyle/>
        <a:p>
          <a:endParaRPr lang="it-IT"/>
        </a:p>
      </dgm:t>
    </dgm:pt>
    <dgm:pt modelId="{4BBC976E-FB72-4EA7-BA4A-7DFA41642AA8}" type="pres">
      <dgm:prSet presAssocID="{4C2B61F3-5044-4B9B-8ABA-6EB1C895089D}" presName="level3hierChild" presStyleCnt="0"/>
      <dgm:spPr/>
    </dgm:pt>
    <dgm:pt modelId="{58946997-1F8D-4D76-B8EA-66623E5FF6EB}" type="pres">
      <dgm:prSet presAssocID="{EEFF4C33-363C-4258-B260-388DF4AE0604}" presName="conn2-1" presStyleLbl="parChTrans1D3" presStyleIdx="3" presStyleCnt="5"/>
      <dgm:spPr/>
      <dgm:t>
        <a:bodyPr/>
        <a:lstStyle/>
        <a:p>
          <a:endParaRPr lang="it-IT"/>
        </a:p>
      </dgm:t>
    </dgm:pt>
    <dgm:pt modelId="{DDC03393-1B17-49DE-AA60-8673589A980A}" type="pres">
      <dgm:prSet presAssocID="{EEFF4C33-363C-4258-B260-388DF4AE0604}" presName="connTx" presStyleLbl="parChTrans1D3" presStyleIdx="3" presStyleCnt="5"/>
      <dgm:spPr/>
      <dgm:t>
        <a:bodyPr/>
        <a:lstStyle/>
        <a:p>
          <a:endParaRPr lang="it-IT"/>
        </a:p>
      </dgm:t>
    </dgm:pt>
    <dgm:pt modelId="{36E36205-E837-49DD-9BDC-B62D3C00A928}" type="pres">
      <dgm:prSet presAssocID="{B517FC7D-0C8A-48F2-B6C2-D67143180F41}" presName="root2" presStyleCnt="0"/>
      <dgm:spPr/>
    </dgm:pt>
    <dgm:pt modelId="{3B0AB223-FDA8-4941-B2E6-A02A1A099653}" type="pres">
      <dgm:prSet presAssocID="{B517FC7D-0C8A-48F2-B6C2-D67143180F41}" presName="LevelTwoTextNode" presStyleLbl="node3" presStyleIdx="3" presStyleCnt="5">
        <dgm:presLayoutVars>
          <dgm:chPref val="3"/>
        </dgm:presLayoutVars>
      </dgm:prSet>
      <dgm:spPr/>
      <dgm:t>
        <a:bodyPr/>
        <a:lstStyle/>
        <a:p>
          <a:endParaRPr lang="it-IT"/>
        </a:p>
      </dgm:t>
    </dgm:pt>
    <dgm:pt modelId="{27446CC7-EECC-4D0B-97D0-FC67B426B235}" type="pres">
      <dgm:prSet presAssocID="{B517FC7D-0C8A-48F2-B6C2-D67143180F41}" presName="level3hierChild" presStyleCnt="0"/>
      <dgm:spPr/>
    </dgm:pt>
    <dgm:pt modelId="{5A4186CC-02B5-4FBB-A033-46C1578AD9A7}" type="pres">
      <dgm:prSet presAssocID="{B6B14DB3-88A0-4F97-BC5A-8E25C560FE0B}" presName="conn2-1" presStyleLbl="parChTrans1D2" presStyleIdx="2" presStyleCnt="3"/>
      <dgm:spPr/>
      <dgm:t>
        <a:bodyPr/>
        <a:lstStyle/>
        <a:p>
          <a:endParaRPr lang="it-IT"/>
        </a:p>
      </dgm:t>
    </dgm:pt>
    <dgm:pt modelId="{ACE8BF3B-A531-422E-A289-0F6B610D99FB}" type="pres">
      <dgm:prSet presAssocID="{B6B14DB3-88A0-4F97-BC5A-8E25C560FE0B}" presName="connTx" presStyleLbl="parChTrans1D2" presStyleIdx="2" presStyleCnt="3"/>
      <dgm:spPr/>
      <dgm:t>
        <a:bodyPr/>
        <a:lstStyle/>
        <a:p>
          <a:endParaRPr lang="it-IT"/>
        </a:p>
      </dgm:t>
    </dgm:pt>
    <dgm:pt modelId="{2D867C25-05E1-4C0D-8EE0-1547A7AAEDF6}" type="pres">
      <dgm:prSet presAssocID="{22D947CE-508A-4894-BAF4-464136D52ABB}" presName="root2" presStyleCnt="0"/>
      <dgm:spPr/>
    </dgm:pt>
    <dgm:pt modelId="{F1332D13-31AE-4454-A70B-BA3A56673F01}" type="pres">
      <dgm:prSet presAssocID="{22D947CE-508A-4894-BAF4-464136D52ABB}" presName="LevelTwoTextNode" presStyleLbl="node2" presStyleIdx="2" presStyleCnt="3">
        <dgm:presLayoutVars>
          <dgm:chPref val="3"/>
        </dgm:presLayoutVars>
      </dgm:prSet>
      <dgm:spPr/>
      <dgm:t>
        <a:bodyPr/>
        <a:lstStyle/>
        <a:p>
          <a:endParaRPr lang="it-IT"/>
        </a:p>
      </dgm:t>
    </dgm:pt>
    <dgm:pt modelId="{2DE244AB-0E05-44F4-AD99-FBF80266EFAF}" type="pres">
      <dgm:prSet presAssocID="{22D947CE-508A-4894-BAF4-464136D52ABB}" presName="level3hierChild" presStyleCnt="0"/>
      <dgm:spPr/>
    </dgm:pt>
    <dgm:pt modelId="{6DF38FB8-77C8-49E0-9A3D-5F9AB350F17B}" type="pres">
      <dgm:prSet presAssocID="{25E6259F-BB67-41D7-9CBC-52548DF8FAB2}" presName="conn2-1" presStyleLbl="parChTrans1D3" presStyleIdx="4" presStyleCnt="5"/>
      <dgm:spPr/>
      <dgm:t>
        <a:bodyPr/>
        <a:lstStyle/>
        <a:p>
          <a:endParaRPr lang="it-IT"/>
        </a:p>
      </dgm:t>
    </dgm:pt>
    <dgm:pt modelId="{9CE63B5B-8B4C-4726-A8FD-9EAB6AC44DC5}" type="pres">
      <dgm:prSet presAssocID="{25E6259F-BB67-41D7-9CBC-52548DF8FAB2}" presName="connTx" presStyleLbl="parChTrans1D3" presStyleIdx="4" presStyleCnt="5"/>
      <dgm:spPr/>
      <dgm:t>
        <a:bodyPr/>
        <a:lstStyle/>
        <a:p>
          <a:endParaRPr lang="it-IT"/>
        </a:p>
      </dgm:t>
    </dgm:pt>
    <dgm:pt modelId="{CBC32314-F3BB-4DF2-981B-A8B599CA8EE4}" type="pres">
      <dgm:prSet presAssocID="{DFD51BF9-6EFC-475F-A1CB-8D2DA441A31C}" presName="root2" presStyleCnt="0"/>
      <dgm:spPr/>
    </dgm:pt>
    <dgm:pt modelId="{38F9646C-BC75-41BF-A90F-46E6845790CE}" type="pres">
      <dgm:prSet presAssocID="{DFD51BF9-6EFC-475F-A1CB-8D2DA441A31C}" presName="LevelTwoTextNode" presStyleLbl="node3" presStyleIdx="4" presStyleCnt="5">
        <dgm:presLayoutVars>
          <dgm:chPref val="3"/>
        </dgm:presLayoutVars>
      </dgm:prSet>
      <dgm:spPr/>
      <dgm:t>
        <a:bodyPr/>
        <a:lstStyle/>
        <a:p>
          <a:endParaRPr lang="it-IT"/>
        </a:p>
      </dgm:t>
    </dgm:pt>
    <dgm:pt modelId="{06949A52-4666-451F-BA25-1F3246410128}" type="pres">
      <dgm:prSet presAssocID="{DFD51BF9-6EFC-475F-A1CB-8D2DA441A31C}" presName="level3hierChild" presStyleCnt="0"/>
      <dgm:spPr/>
    </dgm:pt>
  </dgm:ptLst>
  <dgm:cxnLst>
    <dgm:cxn modelId="{104EA5BC-3369-4A69-8283-3B3EB1BA4EEB}" type="presOf" srcId="{B6B14DB3-88A0-4F97-BC5A-8E25C560FE0B}" destId="{5A4186CC-02B5-4FBB-A033-46C1578AD9A7}" srcOrd="0" destOrd="0" presId="urn:microsoft.com/office/officeart/2005/8/layout/hierarchy2"/>
    <dgm:cxn modelId="{6F4C5649-282E-44A2-BD25-5A31556C904C}" type="presOf" srcId="{15C2430B-EADB-456E-82E8-3142EB74F676}" destId="{F20606ED-DA8B-4DE5-9CC9-04C6F68038E3}" srcOrd="0" destOrd="0" presId="urn:microsoft.com/office/officeart/2005/8/layout/hierarchy2"/>
    <dgm:cxn modelId="{4AF37E05-739C-4D42-A28D-8231A43EEC80}" type="presOf" srcId="{E0A8C2A4-6861-452E-B53D-8DB7E82C4628}" destId="{5A466AF0-F6E8-4948-B124-83C11A2ED275}" srcOrd="0" destOrd="0" presId="urn:microsoft.com/office/officeart/2005/8/layout/hierarchy2"/>
    <dgm:cxn modelId="{8F8122F2-1FA0-448C-B970-D2603A810E9E}" type="presOf" srcId="{22D947CE-508A-4894-BAF4-464136D52ABB}" destId="{F1332D13-31AE-4454-A70B-BA3A56673F01}" srcOrd="0" destOrd="0" presId="urn:microsoft.com/office/officeart/2005/8/layout/hierarchy2"/>
    <dgm:cxn modelId="{321E3D03-B610-4EA0-828D-D95B18356790}" type="presOf" srcId="{1CF495AD-C604-4BFD-8003-3FB23F92078C}" destId="{84EEC513-A224-49BF-AF52-BECCD529E108}" srcOrd="1" destOrd="0" presId="urn:microsoft.com/office/officeart/2005/8/layout/hierarchy2"/>
    <dgm:cxn modelId="{3483EEB2-CA0E-4EAB-B836-E125B2F25854}" srcId="{4B8D4CCB-06CB-4B2F-AC55-8EF03FEB259A}" destId="{D2992F29-EFEC-427A-84D8-F909063C2D8B}" srcOrd="1" destOrd="0" parTransId="{803B352F-1D53-48C3-A601-3F2447B19D9E}" sibTransId="{862D447E-19F0-42E7-9757-9D23B5BD818E}"/>
    <dgm:cxn modelId="{0CB9FA82-DFFD-4D11-BA53-3295E9BCBF39}" srcId="{9A3DC3B5-F233-43D7-9468-CD9C8AC85F0C}" destId="{4B8D4CCB-06CB-4B2F-AC55-8EF03FEB259A}" srcOrd="0" destOrd="0" parTransId="{A1096DA6-1EAE-41A8-81AD-BD8D78462022}" sibTransId="{A4963565-5B7E-4DBE-AE61-2B4821951075}"/>
    <dgm:cxn modelId="{B585127A-43B5-42C1-92CC-D088EE63DC26}" type="presOf" srcId="{1AF51880-6C1F-42F2-9A91-58EDE9906754}" destId="{EB9D0C6F-9E60-47C4-B035-75E06C8F3675}" srcOrd="0" destOrd="0" presId="urn:microsoft.com/office/officeart/2005/8/layout/hierarchy2"/>
    <dgm:cxn modelId="{DDBAADE1-FA84-4276-92BD-AE6220DC9DCA}" srcId="{22D947CE-508A-4894-BAF4-464136D52ABB}" destId="{DFD51BF9-6EFC-475F-A1CB-8D2DA441A31C}" srcOrd="0" destOrd="0" parTransId="{25E6259F-BB67-41D7-9CBC-52548DF8FAB2}" sibTransId="{0A373438-E3BA-4907-9B7C-50B52BB84A5D}"/>
    <dgm:cxn modelId="{96E86013-1B29-4BD4-9C1A-ADF2532A0635}" type="presOf" srcId="{25E6259F-BB67-41D7-9CBC-52548DF8FAB2}" destId="{9CE63B5B-8B4C-4726-A8FD-9EAB6AC44DC5}" srcOrd="1" destOrd="0" presId="urn:microsoft.com/office/officeart/2005/8/layout/hierarchy2"/>
    <dgm:cxn modelId="{174606A2-8510-4681-AAC6-4E8559828CAD}" type="presOf" srcId="{EEFF4C33-363C-4258-B260-388DF4AE0604}" destId="{DDC03393-1B17-49DE-AA60-8673589A980A}" srcOrd="1" destOrd="0" presId="urn:microsoft.com/office/officeart/2005/8/layout/hierarchy2"/>
    <dgm:cxn modelId="{C29F3390-ACF9-45D8-9E9B-508560A4161D}" type="presOf" srcId="{A1096DA6-1EAE-41A8-81AD-BD8D78462022}" destId="{5652CF16-289A-4CD2-808D-63A46BA56649}" srcOrd="0" destOrd="0" presId="urn:microsoft.com/office/officeart/2005/8/layout/hierarchy2"/>
    <dgm:cxn modelId="{A7AF5C41-5E02-45E2-B2E5-C58C4C6F4DA4}" type="presOf" srcId="{EEFF4C33-363C-4258-B260-388DF4AE0604}" destId="{58946997-1F8D-4D76-B8EA-66623E5FF6EB}" srcOrd="0" destOrd="0" presId="urn:microsoft.com/office/officeart/2005/8/layout/hierarchy2"/>
    <dgm:cxn modelId="{04B10201-1840-4B67-BBEC-F916F7D8A26D}" type="presOf" srcId="{4B8D4CCB-06CB-4B2F-AC55-8EF03FEB259A}" destId="{FC73B4B8-C7AB-4FEB-ACCD-5893FF672D54}" srcOrd="0" destOrd="0" presId="urn:microsoft.com/office/officeart/2005/8/layout/hierarchy2"/>
    <dgm:cxn modelId="{2580E2FE-9DC2-4F5E-8ABE-6D4658BF1A53}" type="presOf" srcId="{D2992F29-EFEC-427A-84D8-F909063C2D8B}" destId="{A0CAA357-9734-4280-BF87-20DDC2B08DBD}" srcOrd="0" destOrd="0" presId="urn:microsoft.com/office/officeart/2005/8/layout/hierarchy2"/>
    <dgm:cxn modelId="{D13B1EE3-E0C3-4164-B71E-B19109C25BD0}" srcId="{1AF51880-6C1F-42F2-9A91-58EDE9906754}" destId="{9A3DC3B5-F233-43D7-9468-CD9C8AC85F0C}" srcOrd="0" destOrd="0" parTransId="{995AE664-AF33-458E-AB97-9ACA2D8293E3}" sibTransId="{5D80C12A-255B-409F-8B0E-15F0EE5CD097}"/>
    <dgm:cxn modelId="{ADD15671-CB1C-49EF-8B8C-2BAB85AA533B}" type="presOf" srcId="{803B352F-1D53-48C3-A601-3F2447B19D9E}" destId="{46E3E95C-B9C6-467E-BD03-365A9F1767A1}" srcOrd="1" destOrd="0" presId="urn:microsoft.com/office/officeart/2005/8/layout/hierarchy2"/>
    <dgm:cxn modelId="{E4C6DDC2-32CA-4D91-BDA7-4AD68D41F856}" srcId="{4C2B61F3-5044-4B9B-8ABA-6EB1C895089D}" destId="{B517FC7D-0C8A-48F2-B6C2-D67143180F41}" srcOrd="0" destOrd="0" parTransId="{EEFF4C33-363C-4258-B260-388DF4AE0604}" sibTransId="{6E00B40E-A996-4603-90A2-EC46D6D52730}"/>
    <dgm:cxn modelId="{3C5964FD-FCD1-4316-803C-1E735EDA015E}" type="presOf" srcId="{E0A8C2A4-6861-452E-B53D-8DB7E82C4628}" destId="{8A608E25-EF13-4076-B2B3-80B47A2315D6}" srcOrd="1" destOrd="0" presId="urn:microsoft.com/office/officeart/2005/8/layout/hierarchy2"/>
    <dgm:cxn modelId="{2E692CFD-ED15-4A9A-8090-9A2085EF6200}" type="presOf" srcId="{B517FC7D-0C8A-48F2-B6C2-D67143180F41}" destId="{3B0AB223-FDA8-4941-B2E6-A02A1A099653}" srcOrd="0" destOrd="0" presId="urn:microsoft.com/office/officeart/2005/8/layout/hierarchy2"/>
    <dgm:cxn modelId="{E3BE237D-9116-4C32-831A-BC4F306DBB9C}" type="presOf" srcId="{17CD6062-2210-428F-88E5-330CAE727339}" destId="{06174BEA-15D4-4F11-B29D-EF3B0CC75A71}" srcOrd="0" destOrd="0" presId="urn:microsoft.com/office/officeart/2005/8/layout/hierarchy2"/>
    <dgm:cxn modelId="{1C82C253-D586-4A54-972A-43AC42B71455}" type="presOf" srcId="{DFD51BF9-6EFC-475F-A1CB-8D2DA441A31C}" destId="{38F9646C-BC75-41BF-A90F-46E6845790CE}" srcOrd="0" destOrd="0" presId="urn:microsoft.com/office/officeart/2005/8/layout/hierarchy2"/>
    <dgm:cxn modelId="{6277B032-4E9F-4980-ABF8-CD8B72AC856D}" type="presOf" srcId="{4C2B61F3-5044-4B9B-8ABA-6EB1C895089D}" destId="{7260BD7F-1E9A-4853-BA6F-7AC99634E149}" srcOrd="0" destOrd="0" presId="urn:microsoft.com/office/officeart/2005/8/layout/hierarchy2"/>
    <dgm:cxn modelId="{E8F82872-560B-43E1-AD97-B9EFD73D646E}" srcId="{9A3DC3B5-F233-43D7-9468-CD9C8AC85F0C}" destId="{22D947CE-508A-4894-BAF4-464136D52ABB}" srcOrd="2" destOrd="0" parTransId="{B6B14DB3-88A0-4F97-BC5A-8E25C560FE0B}" sibTransId="{8A0BFA8A-1975-4DD0-8C3A-D4133BAB95D2}"/>
    <dgm:cxn modelId="{3149E86D-1F29-4AD6-9981-C6ADF98ACCDC}" type="presOf" srcId="{A1096DA6-1EAE-41A8-81AD-BD8D78462022}" destId="{9933B303-BE8D-4188-B303-29A554C5815F}" srcOrd="1" destOrd="0" presId="urn:microsoft.com/office/officeart/2005/8/layout/hierarchy2"/>
    <dgm:cxn modelId="{DC336482-4258-48AC-9113-B2B944D2B106}" type="presOf" srcId="{1CF495AD-C604-4BFD-8003-3FB23F92078C}" destId="{DB366DDF-14DB-4BBB-8EA4-164C769BF88F}" srcOrd="0" destOrd="0" presId="urn:microsoft.com/office/officeart/2005/8/layout/hierarchy2"/>
    <dgm:cxn modelId="{3833EE34-1C52-4F77-9AD6-F367EA3DB85E}" srcId="{4B8D4CCB-06CB-4B2F-AC55-8EF03FEB259A}" destId="{15C2430B-EADB-456E-82E8-3142EB74F676}" srcOrd="0" destOrd="0" parTransId="{E0A8C2A4-6861-452E-B53D-8DB7E82C4628}" sibTransId="{C89007F3-A732-44BE-A47C-4D5F1C9597F4}"/>
    <dgm:cxn modelId="{2A49D23C-615E-44A1-89DC-920B30079BE9}" type="presOf" srcId="{803B352F-1D53-48C3-A601-3F2447B19D9E}" destId="{6C203C3C-D667-4BE5-B72B-2D84A63064B5}" srcOrd="0" destOrd="0" presId="urn:microsoft.com/office/officeart/2005/8/layout/hierarchy2"/>
    <dgm:cxn modelId="{4411B5A0-7160-4895-999F-D55C9B156199}" type="presOf" srcId="{17CD6062-2210-428F-88E5-330CAE727339}" destId="{85A8B85B-BE72-4D22-99F3-AF623EB716AB}" srcOrd="1" destOrd="0" presId="urn:microsoft.com/office/officeart/2005/8/layout/hierarchy2"/>
    <dgm:cxn modelId="{52F49FDF-469B-4728-A002-79A585FE28B4}" srcId="{9A3DC3B5-F233-43D7-9468-CD9C8AC85F0C}" destId="{4C2B61F3-5044-4B9B-8ABA-6EB1C895089D}" srcOrd="1" destOrd="0" parTransId="{1CF495AD-C604-4BFD-8003-3FB23F92078C}" sibTransId="{8727DB02-3339-4128-9DCC-D027C2D5BEE6}"/>
    <dgm:cxn modelId="{FE817F58-9C2A-4F2D-A5C0-3BA8B30243D6}" type="presOf" srcId="{B6B14DB3-88A0-4F97-BC5A-8E25C560FE0B}" destId="{ACE8BF3B-A531-422E-A289-0F6B610D99FB}" srcOrd="1" destOrd="0" presId="urn:microsoft.com/office/officeart/2005/8/layout/hierarchy2"/>
    <dgm:cxn modelId="{BA6DF2FE-2524-4173-BF1E-D8CD01C93066}" srcId="{4B8D4CCB-06CB-4B2F-AC55-8EF03FEB259A}" destId="{30F3802D-2BE0-483E-BF29-56D8B64B2E6F}" srcOrd="2" destOrd="0" parTransId="{17CD6062-2210-428F-88E5-330CAE727339}" sibTransId="{812F7CF1-5DFE-4022-A0A3-71997B316BEA}"/>
    <dgm:cxn modelId="{B2E45B7A-2F7B-48B7-BB8E-CE8AD0D9B4C9}" type="presOf" srcId="{25E6259F-BB67-41D7-9CBC-52548DF8FAB2}" destId="{6DF38FB8-77C8-49E0-9A3D-5F9AB350F17B}" srcOrd="0" destOrd="0" presId="urn:microsoft.com/office/officeart/2005/8/layout/hierarchy2"/>
    <dgm:cxn modelId="{DD18B0F7-D76A-448C-A4A3-9B76991CDC79}" type="presOf" srcId="{30F3802D-2BE0-483E-BF29-56D8B64B2E6F}" destId="{64860A97-EA39-4ECE-8400-761C569FC918}" srcOrd="0" destOrd="0" presId="urn:microsoft.com/office/officeart/2005/8/layout/hierarchy2"/>
    <dgm:cxn modelId="{D72E93A2-6AB9-4089-8AB4-589AE54DA595}" type="presOf" srcId="{9A3DC3B5-F233-43D7-9468-CD9C8AC85F0C}" destId="{F0B17574-3A0A-4E15-99E2-3C87E80754C8}" srcOrd="0" destOrd="0" presId="urn:microsoft.com/office/officeart/2005/8/layout/hierarchy2"/>
    <dgm:cxn modelId="{88870288-4DB5-428C-8473-DC060FF1A848}" type="presParOf" srcId="{EB9D0C6F-9E60-47C4-B035-75E06C8F3675}" destId="{AAE0B69A-9EDE-454B-B81E-4E8E3EE6AA6D}" srcOrd="0" destOrd="0" presId="urn:microsoft.com/office/officeart/2005/8/layout/hierarchy2"/>
    <dgm:cxn modelId="{09061798-368E-4205-94DD-CAE6B8AD35A3}" type="presParOf" srcId="{AAE0B69A-9EDE-454B-B81E-4E8E3EE6AA6D}" destId="{F0B17574-3A0A-4E15-99E2-3C87E80754C8}" srcOrd="0" destOrd="0" presId="urn:microsoft.com/office/officeart/2005/8/layout/hierarchy2"/>
    <dgm:cxn modelId="{00AEA111-BE2E-4B63-AA97-3837F99C0454}" type="presParOf" srcId="{AAE0B69A-9EDE-454B-B81E-4E8E3EE6AA6D}" destId="{5D811B42-D147-48CD-8578-E3F6B291909C}" srcOrd="1" destOrd="0" presId="urn:microsoft.com/office/officeart/2005/8/layout/hierarchy2"/>
    <dgm:cxn modelId="{708F2BD8-78EC-42CA-B502-2B8221B7AC81}" type="presParOf" srcId="{5D811B42-D147-48CD-8578-E3F6B291909C}" destId="{5652CF16-289A-4CD2-808D-63A46BA56649}" srcOrd="0" destOrd="0" presId="urn:microsoft.com/office/officeart/2005/8/layout/hierarchy2"/>
    <dgm:cxn modelId="{F850750A-C8D8-43B7-B619-602892E269F5}" type="presParOf" srcId="{5652CF16-289A-4CD2-808D-63A46BA56649}" destId="{9933B303-BE8D-4188-B303-29A554C5815F}" srcOrd="0" destOrd="0" presId="urn:microsoft.com/office/officeart/2005/8/layout/hierarchy2"/>
    <dgm:cxn modelId="{6269084C-87F6-421D-997E-592F59103BB1}" type="presParOf" srcId="{5D811B42-D147-48CD-8578-E3F6B291909C}" destId="{CCC9C8B6-AA12-4057-A5C0-A48044FEC645}" srcOrd="1" destOrd="0" presId="urn:microsoft.com/office/officeart/2005/8/layout/hierarchy2"/>
    <dgm:cxn modelId="{DDF4C08C-C9A5-4815-B3F6-C3E1A97CEC53}" type="presParOf" srcId="{CCC9C8B6-AA12-4057-A5C0-A48044FEC645}" destId="{FC73B4B8-C7AB-4FEB-ACCD-5893FF672D54}" srcOrd="0" destOrd="0" presId="urn:microsoft.com/office/officeart/2005/8/layout/hierarchy2"/>
    <dgm:cxn modelId="{3A66F146-EE2B-4C9A-89E9-ACC1751E3FB1}" type="presParOf" srcId="{CCC9C8B6-AA12-4057-A5C0-A48044FEC645}" destId="{D08BAAA9-FBD4-465D-8F36-036F9BDBAB5D}" srcOrd="1" destOrd="0" presId="urn:microsoft.com/office/officeart/2005/8/layout/hierarchy2"/>
    <dgm:cxn modelId="{55BA621A-EED0-46F2-A888-FB7E8FAA6978}" type="presParOf" srcId="{D08BAAA9-FBD4-465D-8F36-036F9BDBAB5D}" destId="{5A466AF0-F6E8-4948-B124-83C11A2ED275}" srcOrd="0" destOrd="0" presId="urn:microsoft.com/office/officeart/2005/8/layout/hierarchy2"/>
    <dgm:cxn modelId="{CAA6D873-A39D-4B77-A78A-F7D24C179E7D}" type="presParOf" srcId="{5A466AF0-F6E8-4948-B124-83C11A2ED275}" destId="{8A608E25-EF13-4076-B2B3-80B47A2315D6}" srcOrd="0" destOrd="0" presId="urn:microsoft.com/office/officeart/2005/8/layout/hierarchy2"/>
    <dgm:cxn modelId="{BF27BE90-EBEB-4BC1-AC54-50D15E6FACCD}" type="presParOf" srcId="{D08BAAA9-FBD4-465D-8F36-036F9BDBAB5D}" destId="{1ABA4EC9-9327-499A-97E0-110A3764C4EC}" srcOrd="1" destOrd="0" presId="urn:microsoft.com/office/officeart/2005/8/layout/hierarchy2"/>
    <dgm:cxn modelId="{D8CD3091-259B-4AEB-AC22-C12282C7715B}" type="presParOf" srcId="{1ABA4EC9-9327-499A-97E0-110A3764C4EC}" destId="{F20606ED-DA8B-4DE5-9CC9-04C6F68038E3}" srcOrd="0" destOrd="0" presId="urn:microsoft.com/office/officeart/2005/8/layout/hierarchy2"/>
    <dgm:cxn modelId="{980A9A48-960E-4276-AD2C-50A7EB579EC5}" type="presParOf" srcId="{1ABA4EC9-9327-499A-97E0-110A3764C4EC}" destId="{412C6106-D122-4560-91F9-9934EC2DB994}" srcOrd="1" destOrd="0" presId="urn:microsoft.com/office/officeart/2005/8/layout/hierarchy2"/>
    <dgm:cxn modelId="{27B2BAA5-6883-4FE0-B040-BDA6448270FF}" type="presParOf" srcId="{D08BAAA9-FBD4-465D-8F36-036F9BDBAB5D}" destId="{6C203C3C-D667-4BE5-B72B-2D84A63064B5}" srcOrd="2" destOrd="0" presId="urn:microsoft.com/office/officeart/2005/8/layout/hierarchy2"/>
    <dgm:cxn modelId="{84DC00F7-863D-4D7A-8DF5-A1702FCF6F4B}" type="presParOf" srcId="{6C203C3C-D667-4BE5-B72B-2D84A63064B5}" destId="{46E3E95C-B9C6-467E-BD03-365A9F1767A1}" srcOrd="0" destOrd="0" presId="urn:microsoft.com/office/officeart/2005/8/layout/hierarchy2"/>
    <dgm:cxn modelId="{E7271EB8-5355-4410-9667-5DA7D9144CB0}" type="presParOf" srcId="{D08BAAA9-FBD4-465D-8F36-036F9BDBAB5D}" destId="{B6D12AC7-8CA1-4A6A-9311-C84503C43D83}" srcOrd="3" destOrd="0" presId="urn:microsoft.com/office/officeart/2005/8/layout/hierarchy2"/>
    <dgm:cxn modelId="{2BBBBE52-86E4-4034-A9F9-F2FED5E39BE4}" type="presParOf" srcId="{B6D12AC7-8CA1-4A6A-9311-C84503C43D83}" destId="{A0CAA357-9734-4280-BF87-20DDC2B08DBD}" srcOrd="0" destOrd="0" presId="urn:microsoft.com/office/officeart/2005/8/layout/hierarchy2"/>
    <dgm:cxn modelId="{F1E2B964-65D1-4D01-8601-12CB72004A47}" type="presParOf" srcId="{B6D12AC7-8CA1-4A6A-9311-C84503C43D83}" destId="{8A134337-91B8-44E0-9B7F-9C9914C945E3}" srcOrd="1" destOrd="0" presId="urn:microsoft.com/office/officeart/2005/8/layout/hierarchy2"/>
    <dgm:cxn modelId="{3CF97161-7FCD-4778-A9D5-60EDB086E770}" type="presParOf" srcId="{D08BAAA9-FBD4-465D-8F36-036F9BDBAB5D}" destId="{06174BEA-15D4-4F11-B29D-EF3B0CC75A71}" srcOrd="4" destOrd="0" presId="urn:microsoft.com/office/officeart/2005/8/layout/hierarchy2"/>
    <dgm:cxn modelId="{6829E410-7550-4ACC-BBBF-6F5517711832}" type="presParOf" srcId="{06174BEA-15D4-4F11-B29D-EF3B0CC75A71}" destId="{85A8B85B-BE72-4D22-99F3-AF623EB716AB}" srcOrd="0" destOrd="0" presId="urn:microsoft.com/office/officeart/2005/8/layout/hierarchy2"/>
    <dgm:cxn modelId="{EE287E38-D357-45B1-888C-5BF85D15A633}" type="presParOf" srcId="{D08BAAA9-FBD4-465D-8F36-036F9BDBAB5D}" destId="{B9E372A3-AFAE-412F-BF20-3E860A526F17}" srcOrd="5" destOrd="0" presId="urn:microsoft.com/office/officeart/2005/8/layout/hierarchy2"/>
    <dgm:cxn modelId="{8BAD26F0-1852-48A9-80C2-A81F523427B5}" type="presParOf" srcId="{B9E372A3-AFAE-412F-BF20-3E860A526F17}" destId="{64860A97-EA39-4ECE-8400-761C569FC918}" srcOrd="0" destOrd="0" presId="urn:microsoft.com/office/officeart/2005/8/layout/hierarchy2"/>
    <dgm:cxn modelId="{FBEBB195-8ED6-48AD-8B42-B16A6FB29E20}" type="presParOf" srcId="{B9E372A3-AFAE-412F-BF20-3E860A526F17}" destId="{DF3455F1-FE4A-4A3D-A53C-F9C670400778}" srcOrd="1" destOrd="0" presId="urn:microsoft.com/office/officeart/2005/8/layout/hierarchy2"/>
    <dgm:cxn modelId="{AC0B47A7-F84C-4583-8227-2BB40C3755D8}" type="presParOf" srcId="{5D811B42-D147-48CD-8578-E3F6B291909C}" destId="{DB366DDF-14DB-4BBB-8EA4-164C769BF88F}" srcOrd="2" destOrd="0" presId="urn:microsoft.com/office/officeart/2005/8/layout/hierarchy2"/>
    <dgm:cxn modelId="{DB07E6A9-D345-48CE-9900-178E00E44B03}" type="presParOf" srcId="{DB366DDF-14DB-4BBB-8EA4-164C769BF88F}" destId="{84EEC513-A224-49BF-AF52-BECCD529E108}" srcOrd="0" destOrd="0" presId="urn:microsoft.com/office/officeart/2005/8/layout/hierarchy2"/>
    <dgm:cxn modelId="{8DADDEA5-DB4B-4455-BCCE-315B5E61854A}" type="presParOf" srcId="{5D811B42-D147-48CD-8578-E3F6B291909C}" destId="{3C3BE8CF-8901-43BB-ABF1-0667855E018C}" srcOrd="3" destOrd="0" presId="urn:microsoft.com/office/officeart/2005/8/layout/hierarchy2"/>
    <dgm:cxn modelId="{D7A52FAD-DCEF-4493-84F1-94309FFCADF3}" type="presParOf" srcId="{3C3BE8CF-8901-43BB-ABF1-0667855E018C}" destId="{7260BD7F-1E9A-4853-BA6F-7AC99634E149}" srcOrd="0" destOrd="0" presId="urn:microsoft.com/office/officeart/2005/8/layout/hierarchy2"/>
    <dgm:cxn modelId="{D2BEF395-D276-4EF6-82C1-438A314BD5E7}" type="presParOf" srcId="{3C3BE8CF-8901-43BB-ABF1-0667855E018C}" destId="{4BBC976E-FB72-4EA7-BA4A-7DFA41642AA8}" srcOrd="1" destOrd="0" presId="urn:microsoft.com/office/officeart/2005/8/layout/hierarchy2"/>
    <dgm:cxn modelId="{9CD6C7D3-2922-4AC2-8A29-86F4F9781446}" type="presParOf" srcId="{4BBC976E-FB72-4EA7-BA4A-7DFA41642AA8}" destId="{58946997-1F8D-4D76-B8EA-66623E5FF6EB}" srcOrd="0" destOrd="0" presId="urn:microsoft.com/office/officeart/2005/8/layout/hierarchy2"/>
    <dgm:cxn modelId="{51DBD474-87A9-4810-B7C8-E778293B972D}" type="presParOf" srcId="{58946997-1F8D-4D76-B8EA-66623E5FF6EB}" destId="{DDC03393-1B17-49DE-AA60-8673589A980A}" srcOrd="0" destOrd="0" presId="urn:microsoft.com/office/officeart/2005/8/layout/hierarchy2"/>
    <dgm:cxn modelId="{42C6A157-D01A-4460-AAF0-DF4064C5F88E}" type="presParOf" srcId="{4BBC976E-FB72-4EA7-BA4A-7DFA41642AA8}" destId="{36E36205-E837-49DD-9BDC-B62D3C00A928}" srcOrd="1" destOrd="0" presId="urn:microsoft.com/office/officeart/2005/8/layout/hierarchy2"/>
    <dgm:cxn modelId="{6740DE2A-F59B-4D81-A586-9F4237A94EC4}" type="presParOf" srcId="{36E36205-E837-49DD-9BDC-B62D3C00A928}" destId="{3B0AB223-FDA8-4941-B2E6-A02A1A099653}" srcOrd="0" destOrd="0" presId="urn:microsoft.com/office/officeart/2005/8/layout/hierarchy2"/>
    <dgm:cxn modelId="{30A714EC-BB73-41E9-AAA5-89CBA92D3101}" type="presParOf" srcId="{36E36205-E837-49DD-9BDC-B62D3C00A928}" destId="{27446CC7-EECC-4D0B-97D0-FC67B426B235}" srcOrd="1" destOrd="0" presId="urn:microsoft.com/office/officeart/2005/8/layout/hierarchy2"/>
    <dgm:cxn modelId="{2CD3C9F6-3117-4885-9614-8A5A9B48E44A}" type="presParOf" srcId="{5D811B42-D147-48CD-8578-E3F6B291909C}" destId="{5A4186CC-02B5-4FBB-A033-46C1578AD9A7}" srcOrd="4" destOrd="0" presId="urn:microsoft.com/office/officeart/2005/8/layout/hierarchy2"/>
    <dgm:cxn modelId="{5B1C6454-0769-41B3-80F6-CE8DB63F44E2}" type="presParOf" srcId="{5A4186CC-02B5-4FBB-A033-46C1578AD9A7}" destId="{ACE8BF3B-A531-422E-A289-0F6B610D99FB}" srcOrd="0" destOrd="0" presId="urn:microsoft.com/office/officeart/2005/8/layout/hierarchy2"/>
    <dgm:cxn modelId="{E588CBD9-F124-453E-BECA-8AB484B575C7}" type="presParOf" srcId="{5D811B42-D147-48CD-8578-E3F6B291909C}" destId="{2D867C25-05E1-4C0D-8EE0-1547A7AAEDF6}" srcOrd="5" destOrd="0" presId="urn:microsoft.com/office/officeart/2005/8/layout/hierarchy2"/>
    <dgm:cxn modelId="{4DF4A481-9CE0-436A-9B6D-12DE017786F3}" type="presParOf" srcId="{2D867C25-05E1-4C0D-8EE0-1547A7AAEDF6}" destId="{F1332D13-31AE-4454-A70B-BA3A56673F01}" srcOrd="0" destOrd="0" presId="urn:microsoft.com/office/officeart/2005/8/layout/hierarchy2"/>
    <dgm:cxn modelId="{48C17CB8-330B-4F4E-8746-D45B50789FA7}" type="presParOf" srcId="{2D867C25-05E1-4C0D-8EE0-1547A7AAEDF6}" destId="{2DE244AB-0E05-44F4-AD99-FBF80266EFAF}" srcOrd="1" destOrd="0" presId="urn:microsoft.com/office/officeart/2005/8/layout/hierarchy2"/>
    <dgm:cxn modelId="{8950E2A0-575A-4E8F-BA40-21B42AB4FF4D}" type="presParOf" srcId="{2DE244AB-0E05-44F4-AD99-FBF80266EFAF}" destId="{6DF38FB8-77C8-49E0-9A3D-5F9AB350F17B}" srcOrd="0" destOrd="0" presId="urn:microsoft.com/office/officeart/2005/8/layout/hierarchy2"/>
    <dgm:cxn modelId="{78F0EB9C-C3FD-4232-84A4-2777EFD638D7}" type="presParOf" srcId="{6DF38FB8-77C8-49E0-9A3D-5F9AB350F17B}" destId="{9CE63B5B-8B4C-4726-A8FD-9EAB6AC44DC5}" srcOrd="0" destOrd="0" presId="urn:microsoft.com/office/officeart/2005/8/layout/hierarchy2"/>
    <dgm:cxn modelId="{A0512C02-7BAE-4E8C-A651-75F7016F971F}" type="presParOf" srcId="{2DE244AB-0E05-44F4-AD99-FBF80266EFAF}" destId="{CBC32314-F3BB-4DF2-981B-A8B599CA8EE4}" srcOrd="1" destOrd="0" presId="urn:microsoft.com/office/officeart/2005/8/layout/hierarchy2"/>
    <dgm:cxn modelId="{AC23F27D-45DD-4FBC-AC2C-3003B51AD0A9}" type="presParOf" srcId="{CBC32314-F3BB-4DF2-981B-A8B599CA8EE4}" destId="{38F9646C-BC75-41BF-A90F-46E6845790CE}" srcOrd="0" destOrd="0" presId="urn:microsoft.com/office/officeart/2005/8/layout/hierarchy2"/>
    <dgm:cxn modelId="{DDC6D5F3-574F-4714-B844-524AA7B9A0C7}" type="presParOf" srcId="{CBC32314-F3BB-4DF2-981B-A8B599CA8EE4}" destId="{06949A52-4666-451F-BA25-1F324641012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4B19306-33A8-4D62-9056-A7C12F16C6DA}" type="doc">
      <dgm:prSet loTypeId="urn:microsoft.com/office/officeart/2005/8/layout/hierarchy2" loCatId="hierarchy" qsTypeId="urn:microsoft.com/office/officeart/2005/8/quickstyle/3d2" qsCatId="3D" csTypeId="urn:microsoft.com/office/officeart/2005/8/colors/colorful5" csCatId="colorful" phldr="1"/>
      <dgm:spPr/>
      <dgm:t>
        <a:bodyPr/>
        <a:lstStyle/>
        <a:p>
          <a:endParaRPr lang="it-IT"/>
        </a:p>
      </dgm:t>
    </dgm:pt>
    <dgm:pt modelId="{FD9B07A2-D41C-4E96-8821-131BD090BE56}">
      <dgm:prSet phldrT="[Testo]" custT="1"/>
      <dgm:spPr/>
      <dgm:t>
        <a:bodyPr/>
        <a:lstStyle/>
        <a:p>
          <a:r>
            <a:rPr lang="it-IT" sz="3200" b="1" dirty="0" smtClean="0">
              <a:solidFill>
                <a:schemeClr val="tx1"/>
              </a:solidFill>
            </a:rPr>
            <a:t>Sigillanti</a:t>
          </a:r>
          <a:endParaRPr lang="it-IT" sz="3200" b="1" dirty="0">
            <a:solidFill>
              <a:schemeClr val="tx1"/>
            </a:solidFill>
          </a:endParaRPr>
        </a:p>
      </dgm:t>
    </dgm:pt>
    <dgm:pt modelId="{1C08D4F7-19A8-41BF-9A30-88062D5EF6AC}" type="parTrans" cxnId="{E83D1279-B86B-4D2C-BCAA-E21C31723A30}">
      <dgm:prSet/>
      <dgm:spPr/>
      <dgm:t>
        <a:bodyPr/>
        <a:lstStyle/>
        <a:p>
          <a:endParaRPr lang="it-IT"/>
        </a:p>
      </dgm:t>
    </dgm:pt>
    <dgm:pt modelId="{DE8A7BDE-3774-48FE-B513-2261B9B731BB}" type="sibTrans" cxnId="{E83D1279-B86B-4D2C-BCAA-E21C31723A30}">
      <dgm:prSet/>
      <dgm:spPr/>
      <dgm:t>
        <a:bodyPr/>
        <a:lstStyle/>
        <a:p>
          <a:endParaRPr lang="it-IT"/>
        </a:p>
      </dgm:t>
    </dgm:pt>
    <dgm:pt modelId="{4AF44A3F-D408-4E9B-A19F-83097EF28748}">
      <dgm:prSet phldrT="[Testo]" custT="1"/>
      <dgm:spPr/>
      <dgm:t>
        <a:bodyPr/>
        <a:lstStyle/>
        <a:p>
          <a:r>
            <a:rPr lang="it-IT" sz="2400" dirty="0" smtClean="0">
              <a:solidFill>
                <a:schemeClr val="tx1"/>
              </a:solidFill>
            </a:rPr>
            <a:t>Origine semisintetica </a:t>
          </a:r>
          <a:endParaRPr lang="it-IT" sz="2400" dirty="0">
            <a:solidFill>
              <a:schemeClr val="tx1"/>
            </a:solidFill>
          </a:endParaRPr>
        </a:p>
      </dgm:t>
    </dgm:pt>
    <dgm:pt modelId="{1ED1206A-1348-4F60-9993-D7617CB7F7F0}" type="parTrans" cxnId="{F75A5CC4-DBA2-48BF-9661-B773FF25C00D}">
      <dgm:prSet/>
      <dgm:spPr/>
      <dgm:t>
        <a:bodyPr/>
        <a:lstStyle/>
        <a:p>
          <a:endParaRPr lang="it-IT"/>
        </a:p>
      </dgm:t>
    </dgm:pt>
    <dgm:pt modelId="{59D033CC-6115-499C-8D74-26976387C6BB}" type="sibTrans" cxnId="{F75A5CC4-DBA2-48BF-9661-B773FF25C00D}">
      <dgm:prSet/>
      <dgm:spPr/>
      <dgm:t>
        <a:bodyPr/>
        <a:lstStyle/>
        <a:p>
          <a:endParaRPr lang="it-IT"/>
        </a:p>
      </dgm:t>
    </dgm:pt>
    <dgm:pt modelId="{626C309B-82E9-46E3-9B73-9F2D83E4E87F}">
      <dgm:prSet phldrT="[Testo]" custT="1"/>
      <dgm:spPr/>
      <dgm:t>
        <a:bodyPr/>
        <a:lstStyle/>
        <a:p>
          <a:r>
            <a:rPr lang="it-IT" sz="1800" dirty="0" err="1" smtClean="0">
              <a:solidFill>
                <a:schemeClr val="tx1"/>
              </a:solidFill>
            </a:rPr>
            <a:t>Gluteraldeide+Albumina</a:t>
          </a:r>
          <a:r>
            <a:rPr lang="it-IT" sz="1800" dirty="0" smtClean="0">
              <a:solidFill>
                <a:schemeClr val="tx1"/>
              </a:solidFill>
            </a:rPr>
            <a:t> bovina (derivato animale )</a:t>
          </a:r>
          <a:endParaRPr lang="it-IT" sz="1800" dirty="0">
            <a:solidFill>
              <a:schemeClr val="tx1"/>
            </a:solidFill>
          </a:endParaRPr>
        </a:p>
      </dgm:t>
    </dgm:pt>
    <dgm:pt modelId="{30BE7B10-A003-4F64-9BE0-F99812ADB039}" type="parTrans" cxnId="{6D4E8178-784C-4D4E-9020-9CEFD94DDFEE}">
      <dgm:prSet/>
      <dgm:spPr/>
      <dgm:t>
        <a:bodyPr/>
        <a:lstStyle/>
        <a:p>
          <a:endParaRPr lang="it-IT"/>
        </a:p>
      </dgm:t>
    </dgm:pt>
    <dgm:pt modelId="{17133FCE-230B-4395-93F3-64623E7357D1}" type="sibTrans" cxnId="{6D4E8178-784C-4D4E-9020-9CEFD94DDFEE}">
      <dgm:prSet/>
      <dgm:spPr/>
      <dgm:t>
        <a:bodyPr/>
        <a:lstStyle/>
        <a:p>
          <a:endParaRPr lang="it-IT"/>
        </a:p>
      </dgm:t>
    </dgm:pt>
    <dgm:pt modelId="{ADFA0A73-C3A6-4CE3-9D82-0B909D8B6265}">
      <dgm:prSet phldrT="[Testo]"/>
      <dgm:spPr/>
      <dgm:t>
        <a:bodyPr/>
        <a:lstStyle/>
        <a:p>
          <a:r>
            <a:rPr lang="it-IT" dirty="0" err="1" smtClean="0">
              <a:solidFill>
                <a:schemeClr val="tx1"/>
              </a:solidFill>
            </a:rPr>
            <a:t>Zeina</a:t>
          </a:r>
          <a:r>
            <a:rPr lang="it-IT" dirty="0" smtClean="0">
              <a:solidFill>
                <a:schemeClr val="tx1"/>
              </a:solidFill>
            </a:rPr>
            <a:t> di mais (derivato vegetale)</a:t>
          </a:r>
          <a:endParaRPr lang="it-IT" dirty="0">
            <a:solidFill>
              <a:schemeClr val="tx1"/>
            </a:solidFill>
          </a:endParaRPr>
        </a:p>
      </dgm:t>
    </dgm:pt>
    <dgm:pt modelId="{1004C2CC-03A5-456E-9C95-90BF70B609E3}" type="parTrans" cxnId="{D4BB6CA9-D3A4-4ADA-BE05-9192442D684B}">
      <dgm:prSet/>
      <dgm:spPr/>
      <dgm:t>
        <a:bodyPr/>
        <a:lstStyle/>
        <a:p>
          <a:endParaRPr lang="it-IT"/>
        </a:p>
      </dgm:t>
    </dgm:pt>
    <dgm:pt modelId="{9D06C1F6-6ED8-47B8-9C3E-A4A0DCF46E72}" type="sibTrans" cxnId="{D4BB6CA9-D3A4-4ADA-BE05-9192442D684B}">
      <dgm:prSet/>
      <dgm:spPr/>
      <dgm:t>
        <a:bodyPr/>
        <a:lstStyle/>
        <a:p>
          <a:endParaRPr lang="it-IT"/>
        </a:p>
      </dgm:t>
    </dgm:pt>
    <dgm:pt modelId="{9A70C167-0449-444A-8C66-24018B68C25D}">
      <dgm:prSet phldrT="[Testo]" custT="1"/>
      <dgm:spPr/>
      <dgm:t>
        <a:bodyPr/>
        <a:lstStyle/>
        <a:p>
          <a:r>
            <a:rPr lang="it-IT" sz="2800" dirty="0" smtClean="0">
              <a:solidFill>
                <a:schemeClr val="tx1"/>
              </a:solidFill>
            </a:rPr>
            <a:t>Origine sintetica </a:t>
          </a:r>
          <a:endParaRPr lang="it-IT" sz="2800" dirty="0">
            <a:solidFill>
              <a:schemeClr val="tx1"/>
            </a:solidFill>
          </a:endParaRPr>
        </a:p>
      </dgm:t>
    </dgm:pt>
    <dgm:pt modelId="{09E36A4A-CBBD-4D6C-9D22-ADE0C9B25DA9}" type="parTrans" cxnId="{705D1935-88B6-4F55-B8F6-4A0EFFFA75C2}">
      <dgm:prSet/>
      <dgm:spPr/>
      <dgm:t>
        <a:bodyPr/>
        <a:lstStyle/>
        <a:p>
          <a:endParaRPr lang="it-IT"/>
        </a:p>
      </dgm:t>
    </dgm:pt>
    <dgm:pt modelId="{E7D0A98E-37A7-4642-A8DB-D36BF0F274D0}" type="sibTrans" cxnId="{705D1935-88B6-4F55-B8F6-4A0EFFFA75C2}">
      <dgm:prSet/>
      <dgm:spPr/>
      <dgm:t>
        <a:bodyPr/>
        <a:lstStyle/>
        <a:p>
          <a:endParaRPr lang="it-IT"/>
        </a:p>
      </dgm:t>
    </dgm:pt>
    <dgm:pt modelId="{DD83A0AD-24A0-4118-9AA6-863BD982B04D}">
      <dgm:prSet phldrT="[Testo]"/>
      <dgm:spPr/>
      <dgm:t>
        <a:bodyPr/>
        <a:lstStyle/>
        <a:p>
          <a:r>
            <a:rPr lang="it-IT" dirty="0" err="1" smtClean="0">
              <a:solidFill>
                <a:schemeClr val="tx1"/>
              </a:solidFill>
            </a:rPr>
            <a:t>Cianoacrilato</a:t>
          </a:r>
          <a:endParaRPr lang="it-IT" dirty="0">
            <a:solidFill>
              <a:schemeClr val="tx1"/>
            </a:solidFill>
          </a:endParaRPr>
        </a:p>
      </dgm:t>
    </dgm:pt>
    <dgm:pt modelId="{735B0C15-C9F3-4779-A795-0C44CFF80810}" type="parTrans" cxnId="{D7C00629-287C-4A7D-A435-0B3FE2A1909B}">
      <dgm:prSet/>
      <dgm:spPr/>
      <dgm:t>
        <a:bodyPr/>
        <a:lstStyle/>
        <a:p>
          <a:endParaRPr lang="it-IT"/>
        </a:p>
      </dgm:t>
    </dgm:pt>
    <dgm:pt modelId="{7D348A68-001C-4BD1-8FAE-394E9917F243}" type="sibTrans" cxnId="{D7C00629-287C-4A7D-A435-0B3FE2A1909B}">
      <dgm:prSet/>
      <dgm:spPr/>
      <dgm:t>
        <a:bodyPr/>
        <a:lstStyle/>
        <a:p>
          <a:endParaRPr lang="it-IT"/>
        </a:p>
      </dgm:t>
    </dgm:pt>
    <dgm:pt modelId="{BD53A4B0-A897-4C7F-9736-24F3400A69EE}">
      <dgm:prSet/>
      <dgm:spPr/>
      <dgm:t>
        <a:bodyPr/>
        <a:lstStyle/>
        <a:p>
          <a:r>
            <a:rPr lang="it-IT" dirty="0" smtClean="0">
              <a:solidFill>
                <a:schemeClr val="tx1"/>
              </a:solidFill>
            </a:rPr>
            <a:t>Polimeri polietilene glicole (PEG)</a:t>
          </a:r>
          <a:endParaRPr lang="it-IT" dirty="0">
            <a:solidFill>
              <a:schemeClr val="tx1"/>
            </a:solidFill>
          </a:endParaRPr>
        </a:p>
      </dgm:t>
    </dgm:pt>
    <dgm:pt modelId="{9D78ACD0-05A9-444E-88FB-D192DC218658}" type="parTrans" cxnId="{A2DB4713-4807-4C81-9362-E76DDBAC1E93}">
      <dgm:prSet/>
      <dgm:spPr/>
      <dgm:t>
        <a:bodyPr/>
        <a:lstStyle/>
        <a:p>
          <a:endParaRPr lang="it-IT"/>
        </a:p>
      </dgm:t>
    </dgm:pt>
    <dgm:pt modelId="{AAFE8789-15E7-4099-B8F7-E7065F02E9DD}" type="sibTrans" cxnId="{A2DB4713-4807-4C81-9362-E76DDBAC1E93}">
      <dgm:prSet/>
      <dgm:spPr/>
      <dgm:t>
        <a:bodyPr/>
        <a:lstStyle/>
        <a:p>
          <a:endParaRPr lang="it-IT"/>
        </a:p>
      </dgm:t>
    </dgm:pt>
    <dgm:pt modelId="{7C8F7B32-9672-4C2B-85E2-FFE2005F3694}">
      <dgm:prSet/>
      <dgm:spPr/>
      <dgm:t>
        <a:bodyPr/>
        <a:lstStyle/>
        <a:p>
          <a:r>
            <a:rPr lang="it-IT" dirty="0" smtClean="0">
              <a:solidFill>
                <a:schemeClr val="tx1"/>
              </a:solidFill>
            </a:rPr>
            <a:t>BIOGLUE </a:t>
          </a:r>
          <a:endParaRPr lang="it-IT" dirty="0">
            <a:solidFill>
              <a:schemeClr val="tx1"/>
            </a:solidFill>
          </a:endParaRPr>
        </a:p>
      </dgm:t>
    </dgm:pt>
    <dgm:pt modelId="{F5A11330-1008-48F6-849D-B71DDE58C6E1}" type="parTrans" cxnId="{A81BF3A3-AEA5-4C0E-B0B5-87B196DC99A8}">
      <dgm:prSet/>
      <dgm:spPr/>
      <dgm:t>
        <a:bodyPr/>
        <a:lstStyle/>
        <a:p>
          <a:endParaRPr lang="it-IT"/>
        </a:p>
      </dgm:t>
    </dgm:pt>
    <dgm:pt modelId="{DF510A88-41BC-43BC-BDB4-68EF11A86B90}" type="sibTrans" cxnId="{A81BF3A3-AEA5-4C0E-B0B5-87B196DC99A8}">
      <dgm:prSet/>
      <dgm:spPr/>
      <dgm:t>
        <a:bodyPr/>
        <a:lstStyle/>
        <a:p>
          <a:endParaRPr lang="it-IT"/>
        </a:p>
      </dgm:t>
    </dgm:pt>
    <dgm:pt modelId="{4B765E8B-6FE3-4ABE-96E0-6006F2B623C8}">
      <dgm:prSet/>
      <dgm:spPr/>
      <dgm:t>
        <a:bodyPr/>
        <a:lstStyle/>
        <a:p>
          <a:r>
            <a:rPr lang="it-IT" dirty="0" smtClean="0">
              <a:solidFill>
                <a:schemeClr val="tx1"/>
              </a:solidFill>
            </a:rPr>
            <a:t>ETHIBLOC</a:t>
          </a:r>
          <a:endParaRPr lang="it-IT" dirty="0">
            <a:solidFill>
              <a:schemeClr val="tx1"/>
            </a:solidFill>
          </a:endParaRPr>
        </a:p>
      </dgm:t>
    </dgm:pt>
    <dgm:pt modelId="{A591F16A-57C9-4B74-B4E8-F0B97E308A40}" type="parTrans" cxnId="{2273AA48-2A5D-4036-96E7-D9F435F674DE}">
      <dgm:prSet/>
      <dgm:spPr/>
      <dgm:t>
        <a:bodyPr/>
        <a:lstStyle/>
        <a:p>
          <a:endParaRPr lang="it-IT"/>
        </a:p>
      </dgm:t>
    </dgm:pt>
    <dgm:pt modelId="{5CA74264-4393-4694-9733-FCC65610AFC6}" type="sibTrans" cxnId="{2273AA48-2A5D-4036-96E7-D9F435F674DE}">
      <dgm:prSet/>
      <dgm:spPr/>
      <dgm:t>
        <a:bodyPr/>
        <a:lstStyle/>
        <a:p>
          <a:endParaRPr lang="it-IT"/>
        </a:p>
      </dgm:t>
    </dgm:pt>
    <dgm:pt modelId="{0D4A4518-040F-4DD6-BBDB-398A3B00CD2D}">
      <dgm:prSet/>
      <dgm:spPr/>
      <dgm:t>
        <a:bodyPr/>
        <a:lstStyle/>
        <a:p>
          <a:r>
            <a:rPr lang="it-IT" dirty="0" smtClean="0">
              <a:solidFill>
                <a:schemeClr val="tx1"/>
              </a:solidFill>
            </a:rPr>
            <a:t>GLUBRAN </a:t>
          </a:r>
          <a:endParaRPr lang="it-IT" dirty="0" smtClean="0">
            <a:solidFill>
              <a:schemeClr val="tx1"/>
            </a:solidFill>
          </a:endParaRPr>
        </a:p>
        <a:p>
          <a:r>
            <a:rPr lang="it-IT" dirty="0" smtClean="0">
              <a:solidFill>
                <a:schemeClr val="tx1"/>
              </a:solidFill>
            </a:rPr>
            <a:t>OMNEX</a:t>
          </a:r>
          <a:endParaRPr lang="it-IT" dirty="0">
            <a:solidFill>
              <a:schemeClr val="tx1"/>
            </a:solidFill>
          </a:endParaRPr>
        </a:p>
      </dgm:t>
    </dgm:pt>
    <dgm:pt modelId="{0F7CA368-C643-49E4-BEB1-BF315D7815BA}" type="parTrans" cxnId="{B067E137-64F2-4851-9FED-71730CC37A14}">
      <dgm:prSet/>
      <dgm:spPr/>
      <dgm:t>
        <a:bodyPr/>
        <a:lstStyle/>
        <a:p>
          <a:endParaRPr lang="it-IT"/>
        </a:p>
      </dgm:t>
    </dgm:pt>
    <dgm:pt modelId="{BC70A40F-04A1-467F-8B8D-37A3A760FF0E}" type="sibTrans" cxnId="{B067E137-64F2-4851-9FED-71730CC37A14}">
      <dgm:prSet/>
      <dgm:spPr/>
      <dgm:t>
        <a:bodyPr/>
        <a:lstStyle/>
        <a:p>
          <a:endParaRPr lang="it-IT"/>
        </a:p>
      </dgm:t>
    </dgm:pt>
    <dgm:pt modelId="{D9D8B08E-8481-4845-A3D6-E7969EA6C464}">
      <dgm:prSet/>
      <dgm:spPr/>
      <dgm:t>
        <a:bodyPr/>
        <a:lstStyle/>
        <a:p>
          <a:r>
            <a:rPr lang="it-IT" dirty="0" smtClean="0">
              <a:solidFill>
                <a:schemeClr val="tx1"/>
              </a:solidFill>
            </a:rPr>
            <a:t>COASEAL</a:t>
          </a:r>
          <a:endParaRPr lang="it-IT" dirty="0" smtClean="0">
            <a:solidFill>
              <a:schemeClr val="tx1"/>
            </a:solidFill>
          </a:endParaRPr>
        </a:p>
      </dgm:t>
    </dgm:pt>
    <dgm:pt modelId="{71D3CFEE-9815-488B-A5D7-70D3E91472E9}" type="parTrans" cxnId="{78EE6C5C-55B6-46B6-B604-1FBFD037E7E9}">
      <dgm:prSet/>
      <dgm:spPr/>
      <dgm:t>
        <a:bodyPr/>
        <a:lstStyle/>
        <a:p>
          <a:endParaRPr lang="it-IT"/>
        </a:p>
      </dgm:t>
    </dgm:pt>
    <dgm:pt modelId="{70D1F819-9E91-48D4-A307-980E3E077607}" type="sibTrans" cxnId="{78EE6C5C-55B6-46B6-B604-1FBFD037E7E9}">
      <dgm:prSet/>
      <dgm:spPr/>
      <dgm:t>
        <a:bodyPr/>
        <a:lstStyle/>
        <a:p>
          <a:endParaRPr lang="it-IT"/>
        </a:p>
      </dgm:t>
    </dgm:pt>
    <dgm:pt modelId="{515702F0-41B3-4220-8A9F-DAE919F1ABF1}" type="pres">
      <dgm:prSet presAssocID="{44B19306-33A8-4D62-9056-A7C12F16C6DA}" presName="diagram" presStyleCnt="0">
        <dgm:presLayoutVars>
          <dgm:chPref val="1"/>
          <dgm:dir/>
          <dgm:animOne val="branch"/>
          <dgm:animLvl val="lvl"/>
          <dgm:resizeHandles val="exact"/>
        </dgm:presLayoutVars>
      </dgm:prSet>
      <dgm:spPr/>
      <dgm:t>
        <a:bodyPr/>
        <a:lstStyle/>
        <a:p>
          <a:endParaRPr lang="it-IT"/>
        </a:p>
      </dgm:t>
    </dgm:pt>
    <dgm:pt modelId="{CAC827F2-9863-41C7-A4FA-5FF0A7DAD965}" type="pres">
      <dgm:prSet presAssocID="{FD9B07A2-D41C-4E96-8821-131BD090BE56}" presName="root1" presStyleCnt="0"/>
      <dgm:spPr/>
    </dgm:pt>
    <dgm:pt modelId="{C30C9E29-F37E-4946-AE41-018C4E3398D3}" type="pres">
      <dgm:prSet presAssocID="{FD9B07A2-D41C-4E96-8821-131BD090BE56}" presName="LevelOneTextNode" presStyleLbl="node0" presStyleIdx="0" presStyleCnt="1">
        <dgm:presLayoutVars>
          <dgm:chPref val="3"/>
        </dgm:presLayoutVars>
      </dgm:prSet>
      <dgm:spPr/>
      <dgm:t>
        <a:bodyPr/>
        <a:lstStyle/>
        <a:p>
          <a:endParaRPr lang="it-IT"/>
        </a:p>
      </dgm:t>
    </dgm:pt>
    <dgm:pt modelId="{F9DF3F87-725C-4F21-BF38-BF54E6471061}" type="pres">
      <dgm:prSet presAssocID="{FD9B07A2-D41C-4E96-8821-131BD090BE56}" presName="level2hierChild" presStyleCnt="0"/>
      <dgm:spPr/>
    </dgm:pt>
    <dgm:pt modelId="{D46A1EFB-1D52-4091-B83D-7B5B378A95DA}" type="pres">
      <dgm:prSet presAssocID="{1ED1206A-1348-4F60-9993-D7617CB7F7F0}" presName="conn2-1" presStyleLbl="parChTrans1D2" presStyleIdx="0" presStyleCnt="2"/>
      <dgm:spPr/>
      <dgm:t>
        <a:bodyPr/>
        <a:lstStyle/>
        <a:p>
          <a:endParaRPr lang="it-IT"/>
        </a:p>
      </dgm:t>
    </dgm:pt>
    <dgm:pt modelId="{AE3CB347-E192-4092-A10A-EEF23E88AA99}" type="pres">
      <dgm:prSet presAssocID="{1ED1206A-1348-4F60-9993-D7617CB7F7F0}" presName="connTx" presStyleLbl="parChTrans1D2" presStyleIdx="0" presStyleCnt="2"/>
      <dgm:spPr/>
      <dgm:t>
        <a:bodyPr/>
        <a:lstStyle/>
        <a:p>
          <a:endParaRPr lang="it-IT"/>
        </a:p>
      </dgm:t>
    </dgm:pt>
    <dgm:pt modelId="{BC9CB8B2-5AC5-4FA4-BD73-B9590111D86B}" type="pres">
      <dgm:prSet presAssocID="{4AF44A3F-D408-4E9B-A19F-83097EF28748}" presName="root2" presStyleCnt="0"/>
      <dgm:spPr/>
    </dgm:pt>
    <dgm:pt modelId="{5AE17D5A-9C38-4192-AA62-347F8F635106}" type="pres">
      <dgm:prSet presAssocID="{4AF44A3F-D408-4E9B-A19F-83097EF28748}" presName="LevelTwoTextNode" presStyleLbl="node2" presStyleIdx="0" presStyleCnt="2">
        <dgm:presLayoutVars>
          <dgm:chPref val="3"/>
        </dgm:presLayoutVars>
      </dgm:prSet>
      <dgm:spPr/>
      <dgm:t>
        <a:bodyPr/>
        <a:lstStyle/>
        <a:p>
          <a:endParaRPr lang="it-IT"/>
        </a:p>
      </dgm:t>
    </dgm:pt>
    <dgm:pt modelId="{11AC0832-0474-4EF1-A6DB-968C76938D51}" type="pres">
      <dgm:prSet presAssocID="{4AF44A3F-D408-4E9B-A19F-83097EF28748}" presName="level3hierChild" presStyleCnt="0"/>
      <dgm:spPr/>
    </dgm:pt>
    <dgm:pt modelId="{D874D359-697B-44F6-84C6-44D34EB2469F}" type="pres">
      <dgm:prSet presAssocID="{30BE7B10-A003-4F64-9BE0-F99812ADB039}" presName="conn2-1" presStyleLbl="parChTrans1D3" presStyleIdx="0" presStyleCnt="4"/>
      <dgm:spPr/>
      <dgm:t>
        <a:bodyPr/>
        <a:lstStyle/>
        <a:p>
          <a:endParaRPr lang="it-IT"/>
        </a:p>
      </dgm:t>
    </dgm:pt>
    <dgm:pt modelId="{D4C366BE-A40B-45CE-A3B0-CFFA1F378CEB}" type="pres">
      <dgm:prSet presAssocID="{30BE7B10-A003-4F64-9BE0-F99812ADB039}" presName="connTx" presStyleLbl="parChTrans1D3" presStyleIdx="0" presStyleCnt="4"/>
      <dgm:spPr/>
      <dgm:t>
        <a:bodyPr/>
        <a:lstStyle/>
        <a:p>
          <a:endParaRPr lang="it-IT"/>
        </a:p>
      </dgm:t>
    </dgm:pt>
    <dgm:pt modelId="{F2219233-E891-4256-A639-2E5313A02C4C}" type="pres">
      <dgm:prSet presAssocID="{626C309B-82E9-46E3-9B73-9F2D83E4E87F}" presName="root2" presStyleCnt="0"/>
      <dgm:spPr/>
    </dgm:pt>
    <dgm:pt modelId="{DE9FFA9E-B4DD-47EB-B767-28837666B60C}" type="pres">
      <dgm:prSet presAssocID="{626C309B-82E9-46E3-9B73-9F2D83E4E87F}" presName="LevelTwoTextNode" presStyleLbl="node3" presStyleIdx="0" presStyleCnt="4" custScaleX="138345">
        <dgm:presLayoutVars>
          <dgm:chPref val="3"/>
        </dgm:presLayoutVars>
      </dgm:prSet>
      <dgm:spPr/>
      <dgm:t>
        <a:bodyPr/>
        <a:lstStyle/>
        <a:p>
          <a:endParaRPr lang="it-IT"/>
        </a:p>
      </dgm:t>
    </dgm:pt>
    <dgm:pt modelId="{A9EFC5BB-FC8E-4257-B1D5-63F67BEF289E}" type="pres">
      <dgm:prSet presAssocID="{626C309B-82E9-46E3-9B73-9F2D83E4E87F}" presName="level3hierChild" presStyleCnt="0"/>
      <dgm:spPr/>
    </dgm:pt>
    <dgm:pt modelId="{725F51E7-3B17-494C-A515-9A2ABB318587}" type="pres">
      <dgm:prSet presAssocID="{F5A11330-1008-48F6-849D-B71DDE58C6E1}" presName="conn2-1" presStyleLbl="parChTrans1D4" presStyleIdx="0" presStyleCnt="4"/>
      <dgm:spPr/>
      <dgm:t>
        <a:bodyPr/>
        <a:lstStyle/>
        <a:p>
          <a:endParaRPr lang="it-IT"/>
        </a:p>
      </dgm:t>
    </dgm:pt>
    <dgm:pt modelId="{9ABC5742-E690-4A85-A3CE-FD1D5B600C1C}" type="pres">
      <dgm:prSet presAssocID="{F5A11330-1008-48F6-849D-B71DDE58C6E1}" presName="connTx" presStyleLbl="parChTrans1D4" presStyleIdx="0" presStyleCnt="4"/>
      <dgm:spPr/>
      <dgm:t>
        <a:bodyPr/>
        <a:lstStyle/>
        <a:p>
          <a:endParaRPr lang="it-IT"/>
        </a:p>
      </dgm:t>
    </dgm:pt>
    <dgm:pt modelId="{49FAB988-8680-419F-9191-A28602C58BA2}" type="pres">
      <dgm:prSet presAssocID="{7C8F7B32-9672-4C2B-85E2-FFE2005F3694}" presName="root2" presStyleCnt="0"/>
      <dgm:spPr/>
    </dgm:pt>
    <dgm:pt modelId="{AA1A456F-81B5-40B5-9BC5-E5839BED4708}" type="pres">
      <dgm:prSet presAssocID="{7C8F7B32-9672-4C2B-85E2-FFE2005F3694}" presName="LevelTwoTextNode" presStyleLbl="node4" presStyleIdx="0" presStyleCnt="4">
        <dgm:presLayoutVars>
          <dgm:chPref val="3"/>
        </dgm:presLayoutVars>
      </dgm:prSet>
      <dgm:spPr/>
      <dgm:t>
        <a:bodyPr/>
        <a:lstStyle/>
        <a:p>
          <a:endParaRPr lang="it-IT"/>
        </a:p>
      </dgm:t>
    </dgm:pt>
    <dgm:pt modelId="{E4885167-5EC6-402F-9759-724AFC540022}" type="pres">
      <dgm:prSet presAssocID="{7C8F7B32-9672-4C2B-85E2-FFE2005F3694}" presName="level3hierChild" presStyleCnt="0"/>
      <dgm:spPr/>
    </dgm:pt>
    <dgm:pt modelId="{E127E2A1-D063-4CF9-BDE2-2C611AF046C3}" type="pres">
      <dgm:prSet presAssocID="{1004C2CC-03A5-456E-9C95-90BF70B609E3}" presName="conn2-1" presStyleLbl="parChTrans1D3" presStyleIdx="1" presStyleCnt="4"/>
      <dgm:spPr/>
      <dgm:t>
        <a:bodyPr/>
        <a:lstStyle/>
        <a:p>
          <a:endParaRPr lang="it-IT"/>
        </a:p>
      </dgm:t>
    </dgm:pt>
    <dgm:pt modelId="{942AA793-B883-4E51-A0AE-8BFA1BF0901F}" type="pres">
      <dgm:prSet presAssocID="{1004C2CC-03A5-456E-9C95-90BF70B609E3}" presName="connTx" presStyleLbl="parChTrans1D3" presStyleIdx="1" presStyleCnt="4"/>
      <dgm:spPr/>
      <dgm:t>
        <a:bodyPr/>
        <a:lstStyle/>
        <a:p>
          <a:endParaRPr lang="it-IT"/>
        </a:p>
      </dgm:t>
    </dgm:pt>
    <dgm:pt modelId="{05679231-E4FF-4105-A78F-C35784A1C94C}" type="pres">
      <dgm:prSet presAssocID="{ADFA0A73-C3A6-4CE3-9D82-0B909D8B6265}" presName="root2" presStyleCnt="0"/>
      <dgm:spPr/>
    </dgm:pt>
    <dgm:pt modelId="{785A70D6-E935-46D2-95FB-D6ADD45F8E92}" type="pres">
      <dgm:prSet presAssocID="{ADFA0A73-C3A6-4CE3-9D82-0B909D8B6265}" presName="LevelTwoTextNode" presStyleLbl="node3" presStyleIdx="1" presStyleCnt="4">
        <dgm:presLayoutVars>
          <dgm:chPref val="3"/>
        </dgm:presLayoutVars>
      </dgm:prSet>
      <dgm:spPr/>
      <dgm:t>
        <a:bodyPr/>
        <a:lstStyle/>
        <a:p>
          <a:endParaRPr lang="it-IT"/>
        </a:p>
      </dgm:t>
    </dgm:pt>
    <dgm:pt modelId="{E4E50018-7C7B-4AC4-B42C-A98DF9CCA51A}" type="pres">
      <dgm:prSet presAssocID="{ADFA0A73-C3A6-4CE3-9D82-0B909D8B6265}" presName="level3hierChild" presStyleCnt="0"/>
      <dgm:spPr/>
    </dgm:pt>
    <dgm:pt modelId="{063919E4-CDEA-4F66-8ADB-01E3EE9C8BA0}" type="pres">
      <dgm:prSet presAssocID="{A591F16A-57C9-4B74-B4E8-F0B97E308A40}" presName="conn2-1" presStyleLbl="parChTrans1D4" presStyleIdx="1" presStyleCnt="4"/>
      <dgm:spPr/>
      <dgm:t>
        <a:bodyPr/>
        <a:lstStyle/>
        <a:p>
          <a:endParaRPr lang="it-IT"/>
        </a:p>
      </dgm:t>
    </dgm:pt>
    <dgm:pt modelId="{F18C3EB5-FB39-4214-A86E-3BD6B5EF7279}" type="pres">
      <dgm:prSet presAssocID="{A591F16A-57C9-4B74-B4E8-F0B97E308A40}" presName="connTx" presStyleLbl="parChTrans1D4" presStyleIdx="1" presStyleCnt="4"/>
      <dgm:spPr/>
      <dgm:t>
        <a:bodyPr/>
        <a:lstStyle/>
        <a:p>
          <a:endParaRPr lang="it-IT"/>
        </a:p>
      </dgm:t>
    </dgm:pt>
    <dgm:pt modelId="{9251623D-5D02-4F4D-921F-B0FBD08DC878}" type="pres">
      <dgm:prSet presAssocID="{4B765E8B-6FE3-4ABE-96E0-6006F2B623C8}" presName="root2" presStyleCnt="0"/>
      <dgm:spPr/>
    </dgm:pt>
    <dgm:pt modelId="{B4FECF0E-F316-42D6-B59D-082A6CA0BE8B}" type="pres">
      <dgm:prSet presAssocID="{4B765E8B-6FE3-4ABE-96E0-6006F2B623C8}" presName="LevelTwoTextNode" presStyleLbl="node4" presStyleIdx="1" presStyleCnt="4">
        <dgm:presLayoutVars>
          <dgm:chPref val="3"/>
        </dgm:presLayoutVars>
      </dgm:prSet>
      <dgm:spPr/>
      <dgm:t>
        <a:bodyPr/>
        <a:lstStyle/>
        <a:p>
          <a:endParaRPr lang="it-IT"/>
        </a:p>
      </dgm:t>
    </dgm:pt>
    <dgm:pt modelId="{5BBC2D61-D70D-4CFF-95C2-987815F2CBB5}" type="pres">
      <dgm:prSet presAssocID="{4B765E8B-6FE3-4ABE-96E0-6006F2B623C8}" presName="level3hierChild" presStyleCnt="0"/>
      <dgm:spPr/>
    </dgm:pt>
    <dgm:pt modelId="{9508C7D7-96FB-4E18-A0DE-BF5607D53FB3}" type="pres">
      <dgm:prSet presAssocID="{09E36A4A-CBBD-4D6C-9D22-ADE0C9B25DA9}" presName="conn2-1" presStyleLbl="parChTrans1D2" presStyleIdx="1" presStyleCnt="2"/>
      <dgm:spPr/>
      <dgm:t>
        <a:bodyPr/>
        <a:lstStyle/>
        <a:p>
          <a:endParaRPr lang="it-IT"/>
        </a:p>
      </dgm:t>
    </dgm:pt>
    <dgm:pt modelId="{7DCDD71F-3FD7-4F8E-B98C-133CDEA9A130}" type="pres">
      <dgm:prSet presAssocID="{09E36A4A-CBBD-4D6C-9D22-ADE0C9B25DA9}" presName="connTx" presStyleLbl="parChTrans1D2" presStyleIdx="1" presStyleCnt="2"/>
      <dgm:spPr/>
      <dgm:t>
        <a:bodyPr/>
        <a:lstStyle/>
        <a:p>
          <a:endParaRPr lang="it-IT"/>
        </a:p>
      </dgm:t>
    </dgm:pt>
    <dgm:pt modelId="{7D514C86-907A-4827-9722-6F6ECAD5D62A}" type="pres">
      <dgm:prSet presAssocID="{9A70C167-0449-444A-8C66-24018B68C25D}" presName="root2" presStyleCnt="0"/>
      <dgm:spPr/>
    </dgm:pt>
    <dgm:pt modelId="{7F1A8F50-EC44-409C-8357-C5255820D69E}" type="pres">
      <dgm:prSet presAssocID="{9A70C167-0449-444A-8C66-24018B68C25D}" presName="LevelTwoTextNode" presStyleLbl="node2" presStyleIdx="1" presStyleCnt="2">
        <dgm:presLayoutVars>
          <dgm:chPref val="3"/>
        </dgm:presLayoutVars>
      </dgm:prSet>
      <dgm:spPr/>
      <dgm:t>
        <a:bodyPr/>
        <a:lstStyle/>
        <a:p>
          <a:endParaRPr lang="it-IT"/>
        </a:p>
      </dgm:t>
    </dgm:pt>
    <dgm:pt modelId="{09850978-819B-494A-B7C3-DBEF81F523BE}" type="pres">
      <dgm:prSet presAssocID="{9A70C167-0449-444A-8C66-24018B68C25D}" presName="level3hierChild" presStyleCnt="0"/>
      <dgm:spPr/>
    </dgm:pt>
    <dgm:pt modelId="{6D0E09A4-6CAE-4D8C-9B3A-9E87B4C6B41E}" type="pres">
      <dgm:prSet presAssocID="{735B0C15-C9F3-4779-A795-0C44CFF80810}" presName="conn2-1" presStyleLbl="parChTrans1D3" presStyleIdx="2" presStyleCnt="4"/>
      <dgm:spPr/>
      <dgm:t>
        <a:bodyPr/>
        <a:lstStyle/>
        <a:p>
          <a:endParaRPr lang="it-IT"/>
        </a:p>
      </dgm:t>
    </dgm:pt>
    <dgm:pt modelId="{67DB1E13-EEA5-4CE8-8899-5CE97A8B94CD}" type="pres">
      <dgm:prSet presAssocID="{735B0C15-C9F3-4779-A795-0C44CFF80810}" presName="connTx" presStyleLbl="parChTrans1D3" presStyleIdx="2" presStyleCnt="4"/>
      <dgm:spPr/>
      <dgm:t>
        <a:bodyPr/>
        <a:lstStyle/>
        <a:p>
          <a:endParaRPr lang="it-IT"/>
        </a:p>
      </dgm:t>
    </dgm:pt>
    <dgm:pt modelId="{B2B2698A-4102-423F-A7C5-D6858765EB5D}" type="pres">
      <dgm:prSet presAssocID="{DD83A0AD-24A0-4118-9AA6-863BD982B04D}" presName="root2" presStyleCnt="0"/>
      <dgm:spPr/>
    </dgm:pt>
    <dgm:pt modelId="{E81AA9FC-85AF-4B35-BD75-B4ACF4E5A114}" type="pres">
      <dgm:prSet presAssocID="{DD83A0AD-24A0-4118-9AA6-863BD982B04D}" presName="LevelTwoTextNode" presStyleLbl="node3" presStyleIdx="2" presStyleCnt="4">
        <dgm:presLayoutVars>
          <dgm:chPref val="3"/>
        </dgm:presLayoutVars>
      </dgm:prSet>
      <dgm:spPr/>
      <dgm:t>
        <a:bodyPr/>
        <a:lstStyle/>
        <a:p>
          <a:endParaRPr lang="it-IT"/>
        </a:p>
      </dgm:t>
    </dgm:pt>
    <dgm:pt modelId="{E48B128D-7609-4C7A-AB54-65C3A1ED7898}" type="pres">
      <dgm:prSet presAssocID="{DD83A0AD-24A0-4118-9AA6-863BD982B04D}" presName="level3hierChild" presStyleCnt="0"/>
      <dgm:spPr/>
    </dgm:pt>
    <dgm:pt modelId="{50D54332-F4EC-4B01-A9AC-6BB45DA2662D}" type="pres">
      <dgm:prSet presAssocID="{0F7CA368-C643-49E4-BEB1-BF315D7815BA}" presName="conn2-1" presStyleLbl="parChTrans1D4" presStyleIdx="2" presStyleCnt="4"/>
      <dgm:spPr/>
      <dgm:t>
        <a:bodyPr/>
        <a:lstStyle/>
        <a:p>
          <a:endParaRPr lang="it-IT"/>
        </a:p>
      </dgm:t>
    </dgm:pt>
    <dgm:pt modelId="{D9D29D64-84D0-48A6-8F65-05CC74641893}" type="pres">
      <dgm:prSet presAssocID="{0F7CA368-C643-49E4-BEB1-BF315D7815BA}" presName="connTx" presStyleLbl="parChTrans1D4" presStyleIdx="2" presStyleCnt="4"/>
      <dgm:spPr/>
      <dgm:t>
        <a:bodyPr/>
        <a:lstStyle/>
        <a:p>
          <a:endParaRPr lang="it-IT"/>
        </a:p>
      </dgm:t>
    </dgm:pt>
    <dgm:pt modelId="{62287791-53D3-448D-985B-0F9956467A95}" type="pres">
      <dgm:prSet presAssocID="{0D4A4518-040F-4DD6-BBDB-398A3B00CD2D}" presName="root2" presStyleCnt="0"/>
      <dgm:spPr/>
    </dgm:pt>
    <dgm:pt modelId="{197805A5-9C9B-4822-B9DC-A5E97BC379E0}" type="pres">
      <dgm:prSet presAssocID="{0D4A4518-040F-4DD6-BBDB-398A3B00CD2D}" presName="LevelTwoTextNode" presStyleLbl="node4" presStyleIdx="2" presStyleCnt="4">
        <dgm:presLayoutVars>
          <dgm:chPref val="3"/>
        </dgm:presLayoutVars>
      </dgm:prSet>
      <dgm:spPr/>
      <dgm:t>
        <a:bodyPr/>
        <a:lstStyle/>
        <a:p>
          <a:endParaRPr lang="it-IT"/>
        </a:p>
      </dgm:t>
    </dgm:pt>
    <dgm:pt modelId="{F35630F7-5690-426D-8648-48E48BDCCC88}" type="pres">
      <dgm:prSet presAssocID="{0D4A4518-040F-4DD6-BBDB-398A3B00CD2D}" presName="level3hierChild" presStyleCnt="0"/>
      <dgm:spPr/>
    </dgm:pt>
    <dgm:pt modelId="{F6938F4C-9C3E-4C5C-B546-DF57D323F138}" type="pres">
      <dgm:prSet presAssocID="{9D78ACD0-05A9-444E-88FB-D192DC218658}" presName="conn2-1" presStyleLbl="parChTrans1D3" presStyleIdx="3" presStyleCnt="4"/>
      <dgm:spPr/>
      <dgm:t>
        <a:bodyPr/>
        <a:lstStyle/>
        <a:p>
          <a:endParaRPr lang="it-IT"/>
        </a:p>
      </dgm:t>
    </dgm:pt>
    <dgm:pt modelId="{7F38AF47-5F1F-4179-AD3D-432AD75EA870}" type="pres">
      <dgm:prSet presAssocID="{9D78ACD0-05A9-444E-88FB-D192DC218658}" presName="connTx" presStyleLbl="parChTrans1D3" presStyleIdx="3" presStyleCnt="4"/>
      <dgm:spPr/>
      <dgm:t>
        <a:bodyPr/>
        <a:lstStyle/>
        <a:p>
          <a:endParaRPr lang="it-IT"/>
        </a:p>
      </dgm:t>
    </dgm:pt>
    <dgm:pt modelId="{E1D26DFE-620D-4A68-A1F1-0701F8C2F00A}" type="pres">
      <dgm:prSet presAssocID="{BD53A4B0-A897-4C7F-9736-24F3400A69EE}" presName="root2" presStyleCnt="0"/>
      <dgm:spPr/>
    </dgm:pt>
    <dgm:pt modelId="{AC165FBA-37C7-4EAA-BAB2-3E8A15445ECC}" type="pres">
      <dgm:prSet presAssocID="{BD53A4B0-A897-4C7F-9736-24F3400A69EE}" presName="LevelTwoTextNode" presStyleLbl="node3" presStyleIdx="3" presStyleCnt="4">
        <dgm:presLayoutVars>
          <dgm:chPref val="3"/>
        </dgm:presLayoutVars>
      </dgm:prSet>
      <dgm:spPr/>
      <dgm:t>
        <a:bodyPr/>
        <a:lstStyle/>
        <a:p>
          <a:endParaRPr lang="it-IT"/>
        </a:p>
      </dgm:t>
    </dgm:pt>
    <dgm:pt modelId="{8899B655-0354-4526-A281-09F256E44C25}" type="pres">
      <dgm:prSet presAssocID="{BD53A4B0-A897-4C7F-9736-24F3400A69EE}" presName="level3hierChild" presStyleCnt="0"/>
      <dgm:spPr/>
    </dgm:pt>
    <dgm:pt modelId="{259AA3EE-BBCB-4290-ADCA-A46E25093257}" type="pres">
      <dgm:prSet presAssocID="{71D3CFEE-9815-488B-A5D7-70D3E91472E9}" presName="conn2-1" presStyleLbl="parChTrans1D4" presStyleIdx="3" presStyleCnt="4"/>
      <dgm:spPr/>
      <dgm:t>
        <a:bodyPr/>
        <a:lstStyle/>
        <a:p>
          <a:endParaRPr lang="it-IT"/>
        </a:p>
      </dgm:t>
    </dgm:pt>
    <dgm:pt modelId="{9B45102C-F2E2-4D62-945C-C1949F0A248E}" type="pres">
      <dgm:prSet presAssocID="{71D3CFEE-9815-488B-A5D7-70D3E91472E9}" presName="connTx" presStyleLbl="parChTrans1D4" presStyleIdx="3" presStyleCnt="4"/>
      <dgm:spPr/>
      <dgm:t>
        <a:bodyPr/>
        <a:lstStyle/>
        <a:p>
          <a:endParaRPr lang="it-IT"/>
        </a:p>
      </dgm:t>
    </dgm:pt>
    <dgm:pt modelId="{0059652C-F323-43DD-842F-A1C4BCE303FD}" type="pres">
      <dgm:prSet presAssocID="{D9D8B08E-8481-4845-A3D6-E7969EA6C464}" presName="root2" presStyleCnt="0"/>
      <dgm:spPr/>
    </dgm:pt>
    <dgm:pt modelId="{8C28F9E9-4B2F-4180-B427-DC796909A445}" type="pres">
      <dgm:prSet presAssocID="{D9D8B08E-8481-4845-A3D6-E7969EA6C464}" presName="LevelTwoTextNode" presStyleLbl="node4" presStyleIdx="3" presStyleCnt="4" custLinFactNeighborX="1330" custLinFactNeighborY="-3471">
        <dgm:presLayoutVars>
          <dgm:chPref val="3"/>
        </dgm:presLayoutVars>
      </dgm:prSet>
      <dgm:spPr/>
      <dgm:t>
        <a:bodyPr/>
        <a:lstStyle/>
        <a:p>
          <a:endParaRPr lang="it-IT"/>
        </a:p>
      </dgm:t>
    </dgm:pt>
    <dgm:pt modelId="{5515D0BE-7CA3-4520-9BC5-427BA5286BB3}" type="pres">
      <dgm:prSet presAssocID="{D9D8B08E-8481-4845-A3D6-E7969EA6C464}" presName="level3hierChild" presStyleCnt="0"/>
      <dgm:spPr/>
    </dgm:pt>
  </dgm:ptLst>
  <dgm:cxnLst>
    <dgm:cxn modelId="{04BE652A-0ED9-4251-B4EC-153E863B5193}" type="presOf" srcId="{BD53A4B0-A897-4C7F-9736-24F3400A69EE}" destId="{AC165FBA-37C7-4EAA-BAB2-3E8A15445ECC}" srcOrd="0" destOrd="0" presId="urn:microsoft.com/office/officeart/2005/8/layout/hierarchy2"/>
    <dgm:cxn modelId="{D4BB6CA9-D3A4-4ADA-BE05-9192442D684B}" srcId="{4AF44A3F-D408-4E9B-A19F-83097EF28748}" destId="{ADFA0A73-C3A6-4CE3-9D82-0B909D8B6265}" srcOrd="1" destOrd="0" parTransId="{1004C2CC-03A5-456E-9C95-90BF70B609E3}" sibTransId="{9D06C1F6-6ED8-47B8-9C3E-A4A0DCF46E72}"/>
    <dgm:cxn modelId="{B657491B-A413-4689-A2AF-57F303025892}" type="presOf" srcId="{71D3CFEE-9815-488B-A5D7-70D3E91472E9}" destId="{9B45102C-F2E2-4D62-945C-C1949F0A248E}" srcOrd="1" destOrd="0" presId="urn:microsoft.com/office/officeart/2005/8/layout/hierarchy2"/>
    <dgm:cxn modelId="{66B94223-AB0F-4729-B3E2-729C9713EE5D}" type="presOf" srcId="{F5A11330-1008-48F6-849D-B71DDE58C6E1}" destId="{725F51E7-3B17-494C-A515-9A2ABB318587}" srcOrd="0" destOrd="0" presId="urn:microsoft.com/office/officeart/2005/8/layout/hierarchy2"/>
    <dgm:cxn modelId="{A2DB4713-4807-4C81-9362-E76DDBAC1E93}" srcId="{9A70C167-0449-444A-8C66-24018B68C25D}" destId="{BD53A4B0-A897-4C7F-9736-24F3400A69EE}" srcOrd="1" destOrd="0" parTransId="{9D78ACD0-05A9-444E-88FB-D192DC218658}" sibTransId="{AAFE8789-15E7-4099-B8F7-E7065F02E9DD}"/>
    <dgm:cxn modelId="{49F0248D-60F4-404F-B0D0-8E1645C72B81}" type="presOf" srcId="{09E36A4A-CBBD-4D6C-9D22-ADE0C9B25DA9}" destId="{9508C7D7-96FB-4E18-A0DE-BF5607D53FB3}" srcOrd="0" destOrd="0" presId="urn:microsoft.com/office/officeart/2005/8/layout/hierarchy2"/>
    <dgm:cxn modelId="{B38F8DB2-9505-4605-9798-C7E691D078C9}" type="presOf" srcId="{D9D8B08E-8481-4845-A3D6-E7969EA6C464}" destId="{8C28F9E9-4B2F-4180-B427-DC796909A445}" srcOrd="0" destOrd="0" presId="urn:microsoft.com/office/officeart/2005/8/layout/hierarchy2"/>
    <dgm:cxn modelId="{A81BF3A3-AEA5-4C0E-B0B5-87B196DC99A8}" srcId="{626C309B-82E9-46E3-9B73-9F2D83E4E87F}" destId="{7C8F7B32-9672-4C2B-85E2-FFE2005F3694}" srcOrd="0" destOrd="0" parTransId="{F5A11330-1008-48F6-849D-B71DDE58C6E1}" sibTransId="{DF510A88-41BC-43BC-BDB4-68EF11A86B90}"/>
    <dgm:cxn modelId="{B05E0071-D5F1-49B4-A50E-69604EF1F3C2}" type="presOf" srcId="{7C8F7B32-9672-4C2B-85E2-FFE2005F3694}" destId="{AA1A456F-81B5-40B5-9BC5-E5839BED4708}" srcOrd="0" destOrd="0" presId="urn:microsoft.com/office/officeart/2005/8/layout/hierarchy2"/>
    <dgm:cxn modelId="{7EB0D3DE-3F24-4007-9F84-05E5544DAF24}" type="presOf" srcId="{09E36A4A-CBBD-4D6C-9D22-ADE0C9B25DA9}" destId="{7DCDD71F-3FD7-4F8E-B98C-133CDEA9A130}" srcOrd="1" destOrd="0" presId="urn:microsoft.com/office/officeart/2005/8/layout/hierarchy2"/>
    <dgm:cxn modelId="{E83D1279-B86B-4D2C-BCAA-E21C31723A30}" srcId="{44B19306-33A8-4D62-9056-A7C12F16C6DA}" destId="{FD9B07A2-D41C-4E96-8821-131BD090BE56}" srcOrd="0" destOrd="0" parTransId="{1C08D4F7-19A8-41BF-9A30-88062D5EF6AC}" sibTransId="{DE8A7BDE-3774-48FE-B513-2261B9B731BB}"/>
    <dgm:cxn modelId="{F75A5CC4-DBA2-48BF-9661-B773FF25C00D}" srcId="{FD9B07A2-D41C-4E96-8821-131BD090BE56}" destId="{4AF44A3F-D408-4E9B-A19F-83097EF28748}" srcOrd="0" destOrd="0" parTransId="{1ED1206A-1348-4F60-9993-D7617CB7F7F0}" sibTransId="{59D033CC-6115-499C-8D74-26976387C6BB}"/>
    <dgm:cxn modelId="{B067E137-64F2-4851-9FED-71730CC37A14}" srcId="{DD83A0AD-24A0-4118-9AA6-863BD982B04D}" destId="{0D4A4518-040F-4DD6-BBDB-398A3B00CD2D}" srcOrd="0" destOrd="0" parTransId="{0F7CA368-C643-49E4-BEB1-BF315D7815BA}" sibTransId="{BC70A40F-04A1-467F-8B8D-37A3A760FF0E}"/>
    <dgm:cxn modelId="{78EE6C5C-55B6-46B6-B604-1FBFD037E7E9}" srcId="{BD53A4B0-A897-4C7F-9736-24F3400A69EE}" destId="{D9D8B08E-8481-4845-A3D6-E7969EA6C464}" srcOrd="0" destOrd="0" parTransId="{71D3CFEE-9815-488B-A5D7-70D3E91472E9}" sibTransId="{70D1F819-9E91-48D4-A307-980E3E077607}"/>
    <dgm:cxn modelId="{2273AA48-2A5D-4036-96E7-D9F435F674DE}" srcId="{ADFA0A73-C3A6-4CE3-9D82-0B909D8B6265}" destId="{4B765E8B-6FE3-4ABE-96E0-6006F2B623C8}" srcOrd="0" destOrd="0" parTransId="{A591F16A-57C9-4B74-B4E8-F0B97E308A40}" sibTransId="{5CA74264-4393-4694-9733-FCC65610AFC6}"/>
    <dgm:cxn modelId="{4C801F48-610C-4D6E-8C0E-BB3FFE690426}" type="presOf" srcId="{44B19306-33A8-4D62-9056-A7C12F16C6DA}" destId="{515702F0-41B3-4220-8A9F-DAE919F1ABF1}" srcOrd="0" destOrd="0" presId="urn:microsoft.com/office/officeart/2005/8/layout/hierarchy2"/>
    <dgm:cxn modelId="{89EAB155-B5A5-438F-AA7F-55A740812847}" type="presOf" srcId="{626C309B-82E9-46E3-9B73-9F2D83E4E87F}" destId="{DE9FFA9E-B4DD-47EB-B767-28837666B60C}" srcOrd="0" destOrd="0" presId="urn:microsoft.com/office/officeart/2005/8/layout/hierarchy2"/>
    <dgm:cxn modelId="{4A5B7CD9-2A32-44FE-92AC-3DB241B74F20}" type="presOf" srcId="{735B0C15-C9F3-4779-A795-0C44CFF80810}" destId="{67DB1E13-EEA5-4CE8-8899-5CE97A8B94CD}" srcOrd="1" destOrd="0" presId="urn:microsoft.com/office/officeart/2005/8/layout/hierarchy2"/>
    <dgm:cxn modelId="{408B263E-8E03-423C-8455-14ACF34D5FF5}" type="presOf" srcId="{DD83A0AD-24A0-4118-9AA6-863BD982B04D}" destId="{E81AA9FC-85AF-4B35-BD75-B4ACF4E5A114}" srcOrd="0" destOrd="0" presId="urn:microsoft.com/office/officeart/2005/8/layout/hierarchy2"/>
    <dgm:cxn modelId="{69F60621-7C47-4F93-88C7-9CDC014DFA25}" type="presOf" srcId="{4AF44A3F-D408-4E9B-A19F-83097EF28748}" destId="{5AE17D5A-9C38-4192-AA62-347F8F635106}" srcOrd="0" destOrd="0" presId="urn:microsoft.com/office/officeart/2005/8/layout/hierarchy2"/>
    <dgm:cxn modelId="{79846C0D-7D01-4850-81E4-2C8A5DF7ACC4}" type="presOf" srcId="{A591F16A-57C9-4B74-B4E8-F0B97E308A40}" destId="{F18C3EB5-FB39-4214-A86E-3BD6B5EF7279}" srcOrd="1" destOrd="0" presId="urn:microsoft.com/office/officeart/2005/8/layout/hierarchy2"/>
    <dgm:cxn modelId="{15B3B840-832B-42AD-94CF-B3015A0216F9}" type="presOf" srcId="{FD9B07A2-D41C-4E96-8821-131BD090BE56}" destId="{C30C9E29-F37E-4946-AE41-018C4E3398D3}" srcOrd="0" destOrd="0" presId="urn:microsoft.com/office/officeart/2005/8/layout/hierarchy2"/>
    <dgm:cxn modelId="{2DC94941-4283-408B-AB2C-05A286351675}" type="presOf" srcId="{9A70C167-0449-444A-8C66-24018B68C25D}" destId="{7F1A8F50-EC44-409C-8357-C5255820D69E}" srcOrd="0" destOrd="0" presId="urn:microsoft.com/office/officeart/2005/8/layout/hierarchy2"/>
    <dgm:cxn modelId="{0FB99FD3-B7FA-4066-80ED-C13F5EA8E46F}" type="presOf" srcId="{A591F16A-57C9-4B74-B4E8-F0B97E308A40}" destId="{063919E4-CDEA-4F66-8ADB-01E3EE9C8BA0}" srcOrd="0" destOrd="0" presId="urn:microsoft.com/office/officeart/2005/8/layout/hierarchy2"/>
    <dgm:cxn modelId="{D7C00629-287C-4A7D-A435-0B3FE2A1909B}" srcId="{9A70C167-0449-444A-8C66-24018B68C25D}" destId="{DD83A0AD-24A0-4118-9AA6-863BD982B04D}" srcOrd="0" destOrd="0" parTransId="{735B0C15-C9F3-4779-A795-0C44CFF80810}" sibTransId="{7D348A68-001C-4BD1-8FAE-394E9917F243}"/>
    <dgm:cxn modelId="{71616BC8-B995-451F-9740-51C7AB31B925}" type="presOf" srcId="{1ED1206A-1348-4F60-9993-D7617CB7F7F0}" destId="{AE3CB347-E192-4092-A10A-EEF23E88AA99}" srcOrd="1" destOrd="0" presId="urn:microsoft.com/office/officeart/2005/8/layout/hierarchy2"/>
    <dgm:cxn modelId="{6D4E8178-784C-4D4E-9020-9CEFD94DDFEE}" srcId="{4AF44A3F-D408-4E9B-A19F-83097EF28748}" destId="{626C309B-82E9-46E3-9B73-9F2D83E4E87F}" srcOrd="0" destOrd="0" parTransId="{30BE7B10-A003-4F64-9BE0-F99812ADB039}" sibTransId="{17133FCE-230B-4395-93F3-64623E7357D1}"/>
    <dgm:cxn modelId="{0C4399CF-BBAC-4A06-8442-BB8AD90E6ADC}" type="presOf" srcId="{9D78ACD0-05A9-444E-88FB-D192DC218658}" destId="{F6938F4C-9C3E-4C5C-B546-DF57D323F138}" srcOrd="0" destOrd="0" presId="urn:microsoft.com/office/officeart/2005/8/layout/hierarchy2"/>
    <dgm:cxn modelId="{6D03F7F3-2B92-4A9B-8578-B32E6BC34035}" type="presOf" srcId="{1004C2CC-03A5-456E-9C95-90BF70B609E3}" destId="{942AA793-B883-4E51-A0AE-8BFA1BF0901F}" srcOrd="1" destOrd="0" presId="urn:microsoft.com/office/officeart/2005/8/layout/hierarchy2"/>
    <dgm:cxn modelId="{2ED68093-8D7E-49ED-A288-A32D2F41BF88}" type="presOf" srcId="{F5A11330-1008-48F6-849D-B71DDE58C6E1}" destId="{9ABC5742-E690-4A85-A3CE-FD1D5B600C1C}" srcOrd="1" destOrd="0" presId="urn:microsoft.com/office/officeart/2005/8/layout/hierarchy2"/>
    <dgm:cxn modelId="{00D75762-0063-4DC5-80A5-9C59FA6A20F2}" type="presOf" srcId="{0D4A4518-040F-4DD6-BBDB-398A3B00CD2D}" destId="{197805A5-9C9B-4822-B9DC-A5E97BC379E0}" srcOrd="0" destOrd="0" presId="urn:microsoft.com/office/officeart/2005/8/layout/hierarchy2"/>
    <dgm:cxn modelId="{705D1935-88B6-4F55-B8F6-4A0EFFFA75C2}" srcId="{FD9B07A2-D41C-4E96-8821-131BD090BE56}" destId="{9A70C167-0449-444A-8C66-24018B68C25D}" srcOrd="1" destOrd="0" parTransId="{09E36A4A-CBBD-4D6C-9D22-ADE0C9B25DA9}" sibTransId="{E7D0A98E-37A7-4642-A8DB-D36BF0F274D0}"/>
    <dgm:cxn modelId="{07E48836-10DA-409E-A5EC-12E4CAD68290}" type="presOf" srcId="{ADFA0A73-C3A6-4CE3-9D82-0B909D8B6265}" destId="{785A70D6-E935-46D2-95FB-D6ADD45F8E92}" srcOrd="0" destOrd="0" presId="urn:microsoft.com/office/officeart/2005/8/layout/hierarchy2"/>
    <dgm:cxn modelId="{B556BA90-3278-4EB0-A73F-F84C101A91A4}" type="presOf" srcId="{1ED1206A-1348-4F60-9993-D7617CB7F7F0}" destId="{D46A1EFB-1D52-4091-B83D-7B5B378A95DA}" srcOrd="0" destOrd="0" presId="urn:microsoft.com/office/officeart/2005/8/layout/hierarchy2"/>
    <dgm:cxn modelId="{5338E5FB-ED12-4E18-B708-769B1B616267}" type="presOf" srcId="{1004C2CC-03A5-456E-9C95-90BF70B609E3}" destId="{E127E2A1-D063-4CF9-BDE2-2C611AF046C3}" srcOrd="0" destOrd="0" presId="urn:microsoft.com/office/officeart/2005/8/layout/hierarchy2"/>
    <dgm:cxn modelId="{E67CD01A-B3D0-4FFA-88A9-A48EB129089B}" type="presOf" srcId="{71D3CFEE-9815-488B-A5D7-70D3E91472E9}" destId="{259AA3EE-BBCB-4290-ADCA-A46E25093257}" srcOrd="0" destOrd="0" presId="urn:microsoft.com/office/officeart/2005/8/layout/hierarchy2"/>
    <dgm:cxn modelId="{4ACA1E28-A3D5-4F35-B3BF-7921CC0AE469}" type="presOf" srcId="{30BE7B10-A003-4F64-9BE0-F99812ADB039}" destId="{D874D359-697B-44F6-84C6-44D34EB2469F}" srcOrd="0" destOrd="0" presId="urn:microsoft.com/office/officeart/2005/8/layout/hierarchy2"/>
    <dgm:cxn modelId="{562116B7-7AD0-4AC8-83FD-73FDA57DE51F}" type="presOf" srcId="{9D78ACD0-05A9-444E-88FB-D192DC218658}" destId="{7F38AF47-5F1F-4179-AD3D-432AD75EA870}" srcOrd="1" destOrd="0" presId="urn:microsoft.com/office/officeart/2005/8/layout/hierarchy2"/>
    <dgm:cxn modelId="{3A3F4229-E92D-47A7-832E-3870998B73B0}" type="presOf" srcId="{30BE7B10-A003-4F64-9BE0-F99812ADB039}" destId="{D4C366BE-A40B-45CE-A3B0-CFFA1F378CEB}" srcOrd="1" destOrd="0" presId="urn:microsoft.com/office/officeart/2005/8/layout/hierarchy2"/>
    <dgm:cxn modelId="{3C6ACF93-EDC2-46B9-BF4E-2D3A0999F86D}" type="presOf" srcId="{0F7CA368-C643-49E4-BEB1-BF315D7815BA}" destId="{D9D29D64-84D0-48A6-8F65-05CC74641893}" srcOrd="1" destOrd="0" presId="urn:microsoft.com/office/officeart/2005/8/layout/hierarchy2"/>
    <dgm:cxn modelId="{5B9B1561-50E0-4237-8EBB-E3E9A4CB310F}" type="presOf" srcId="{735B0C15-C9F3-4779-A795-0C44CFF80810}" destId="{6D0E09A4-6CAE-4D8C-9B3A-9E87B4C6B41E}" srcOrd="0" destOrd="0" presId="urn:microsoft.com/office/officeart/2005/8/layout/hierarchy2"/>
    <dgm:cxn modelId="{4AE6CA9B-5A2B-4354-9882-2460D7DF53E4}" type="presOf" srcId="{0F7CA368-C643-49E4-BEB1-BF315D7815BA}" destId="{50D54332-F4EC-4B01-A9AC-6BB45DA2662D}" srcOrd="0" destOrd="0" presId="urn:microsoft.com/office/officeart/2005/8/layout/hierarchy2"/>
    <dgm:cxn modelId="{E1614BC6-21E4-45F7-A187-D7C4FE91D0E3}" type="presOf" srcId="{4B765E8B-6FE3-4ABE-96E0-6006F2B623C8}" destId="{B4FECF0E-F316-42D6-B59D-082A6CA0BE8B}" srcOrd="0" destOrd="0" presId="urn:microsoft.com/office/officeart/2005/8/layout/hierarchy2"/>
    <dgm:cxn modelId="{A515F3CC-4565-4C9B-B677-7DC80789EAC1}" type="presParOf" srcId="{515702F0-41B3-4220-8A9F-DAE919F1ABF1}" destId="{CAC827F2-9863-41C7-A4FA-5FF0A7DAD965}" srcOrd="0" destOrd="0" presId="urn:microsoft.com/office/officeart/2005/8/layout/hierarchy2"/>
    <dgm:cxn modelId="{81B06EAA-25C5-4718-877A-815EB031B318}" type="presParOf" srcId="{CAC827F2-9863-41C7-A4FA-5FF0A7DAD965}" destId="{C30C9E29-F37E-4946-AE41-018C4E3398D3}" srcOrd="0" destOrd="0" presId="urn:microsoft.com/office/officeart/2005/8/layout/hierarchy2"/>
    <dgm:cxn modelId="{68BB3305-40AF-438F-A93B-ADC711D74A06}" type="presParOf" srcId="{CAC827F2-9863-41C7-A4FA-5FF0A7DAD965}" destId="{F9DF3F87-725C-4F21-BF38-BF54E6471061}" srcOrd="1" destOrd="0" presId="urn:microsoft.com/office/officeart/2005/8/layout/hierarchy2"/>
    <dgm:cxn modelId="{9B69E8EE-47A1-4A4D-8986-EDFDB9DF2E99}" type="presParOf" srcId="{F9DF3F87-725C-4F21-BF38-BF54E6471061}" destId="{D46A1EFB-1D52-4091-B83D-7B5B378A95DA}" srcOrd="0" destOrd="0" presId="urn:microsoft.com/office/officeart/2005/8/layout/hierarchy2"/>
    <dgm:cxn modelId="{0BF6AEB0-B929-4DF6-ADE8-608D7EB03CD6}" type="presParOf" srcId="{D46A1EFB-1D52-4091-B83D-7B5B378A95DA}" destId="{AE3CB347-E192-4092-A10A-EEF23E88AA99}" srcOrd="0" destOrd="0" presId="urn:microsoft.com/office/officeart/2005/8/layout/hierarchy2"/>
    <dgm:cxn modelId="{00E9EFBD-AB71-494D-BDB3-70FAC9B724DF}" type="presParOf" srcId="{F9DF3F87-725C-4F21-BF38-BF54E6471061}" destId="{BC9CB8B2-5AC5-4FA4-BD73-B9590111D86B}" srcOrd="1" destOrd="0" presId="urn:microsoft.com/office/officeart/2005/8/layout/hierarchy2"/>
    <dgm:cxn modelId="{0CB58F59-4F05-4B55-9788-042D37427500}" type="presParOf" srcId="{BC9CB8B2-5AC5-4FA4-BD73-B9590111D86B}" destId="{5AE17D5A-9C38-4192-AA62-347F8F635106}" srcOrd="0" destOrd="0" presId="urn:microsoft.com/office/officeart/2005/8/layout/hierarchy2"/>
    <dgm:cxn modelId="{97DF0FC7-8F8A-44F9-A861-52C038D54DC4}" type="presParOf" srcId="{BC9CB8B2-5AC5-4FA4-BD73-B9590111D86B}" destId="{11AC0832-0474-4EF1-A6DB-968C76938D51}" srcOrd="1" destOrd="0" presId="urn:microsoft.com/office/officeart/2005/8/layout/hierarchy2"/>
    <dgm:cxn modelId="{337CF53F-1ED9-4725-99EE-6A80BE02B6F0}" type="presParOf" srcId="{11AC0832-0474-4EF1-A6DB-968C76938D51}" destId="{D874D359-697B-44F6-84C6-44D34EB2469F}" srcOrd="0" destOrd="0" presId="urn:microsoft.com/office/officeart/2005/8/layout/hierarchy2"/>
    <dgm:cxn modelId="{3CE39A8F-C974-4F55-AB61-DE2102B3F512}" type="presParOf" srcId="{D874D359-697B-44F6-84C6-44D34EB2469F}" destId="{D4C366BE-A40B-45CE-A3B0-CFFA1F378CEB}" srcOrd="0" destOrd="0" presId="urn:microsoft.com/office/officeart/2005/8/layout/hierarchy2"/>
    <dgm:cxn modelId="{612D2A15-2DC5-413F-BF58-8869A7FFD541}" type="presParOf" srcId="{11AC0832-0474-4EF1-A6DB-968C76938D51}" destId="{F2219233-E891-4256-A639-2E5313A02C4C}" srcOrd="1" destOrd="0" presId="urn:microsoft.com/office/officeart/2005/8/layout/hierarchy2"/>
    <dgm:cxn modelId="{882E9E25-B6B3-4B89-A0CC-94AB647DBC2F}" type="presParOf" srcId="{F2219233-E891-4256-A639-2E5313A02C4C}" destId="{DE9FFA9E-B4DD-47EB-B767-28837666B60C}" srcOrd="0" destOrd="0" presId="urn:microsoft.com/office/officeart/2005/8/layout/hierarchy2"/>
    <dgm:cxn modelId="{D94465F6-8DB4-4C1B-88E4-7A1874E3F4A3}" type="presParOf" srcId="{F2219233-E891-4256-A639-2E5313A02C4C}" destId="{A9EFC5BB-FC8E-4257-B1D5-63F67BEF289E}" srcOrd="1" destOrd="0" presId="urn:microsoft.com/office/officeart/2005/8/layout/hierarchy2"/>
    <dgm:cxn modelId="{51EA4902-E625-4243-A4C5-D455D7A1C2EB}" type="presParOf" srcId="{A9EFC5BB-FC8E-4257-B1D5-63F67BEF289E}" destId="{725F51E7-3B17-494C-A515-9A2ABB318587}" srcOrd="0" destOrd="0" presId="urn:microsoft.com/office/officeart/2005/8/layout/hierarchy2"/>
    <dgm:cxn modelId="{6AA9C5BB-E760-4BE0-9F53-0C27DB421244}" type="presParOf" srcId="{725F51E7-3B17-494C-A515-9A2ABB318587}" destId="{9ABC5742-E690-4A85-A3CE-FD1D5B600C1C}" srcOrd="0" destOrd="0" presId="urn:microsoft.com/office/officeart/2005/8/layout/hierarchy2"/>
    <dgm:cxn modelId="{E6BA8249-5EF4-4E06-93EF-CB005D5224E1}" type="presParOf" srcId="{A9EFC5BB-FC8E-4257-B1D5-63F67BEF289E}" destId="{49FAB988-8680-419F-9191-A28602C58BA2}" srcOrd="1" destOrd="0" presId="urn:microsoft.com/office/officeart/2005/8/layout/hierarchy2"/>
    <dgm:cxn modelId="{B3D3AC94-065B-4011-9B7F-20AE3DCA0826}" type="presParOf" srcId="{49FAB988-8680-419F-9191-A28602C58BA2}" destId="{AA1A456F-81B5-40B5-9BC5-E5839BED4708}" srcOrd="0" destOrd="0" presId="urn:microsoft.com/office/officeart/2005/8/layout/hierarchy2"/>
    <dgm:cxn modelId="{4D4F8A52-BAB0-42FB-825E-172E546CF55B}" type="presParOf" srcId="{49FAB988-8680-419F-9191-A28602C58BA2}" destId="{E4885167-5EC6-402F-9759-724AFC540022}" srcOrd="1" destOrd="0" presId="urn:microsoft.com/office/officeart/2005/8/layout/hierarchy2"/>
    <dgm:cxn modelId="{1C8A6EAF-0E0D-49E0-8BAE-276178EB48DA}" type="presParOf" srcId="{11AC0832-0474-4EF1-A6DB-968C76938D51}" destId="{E127E2A1-D063-4CF9-BDE2-2C611AF046C3}" srcOrd="2" destOrd="0" presId="urn:microsoft.com/office/officeart/2005/8/layout/hierarchy2"/>
    <dgm:cxn modelId="{694F4BE3-9782-4E01-98F9-8E83E699E25B}" type="presParOf" srcId="{E127E2A1-D063-4CF9-BDE2-2C611AF046C3}" destId="{942AA793-B883-4E51-A0AE-8BFA1BF0901F}" srcOrd="0" destOrd="0" presId="urn:microsoft.com/office/officeart/2005/8/layout/hierarchy2"/>
    <dgm:cxn modelId="{CB2F9262-2580-41BA-9E3A-0B52107B93CE}" type="presParOf" srcId="{11AC0832-0474-4EF1-A6DB-968C76938D51}" destId="{05679231-E4FF-4105-A78F-C35784A1C94C}" srcOrd="3" destOrd="0" presId="urn:microsoft.com/office/officeart/2005/8/layout/hierarchy2"/>
    <dgm:cxn modelId="{3FF61A81-7C45-4517-A96D-2D3E533AB15A}" type="presParOf" srcId="{05679231-E4FF-4105-A78F-C35784A1C94C}" destId="{785A70D6-E935-46D2-95FB-D6ADD45F8E92}" srcOrd="0" destOrd="0" presId="urn:microsoft.com/office/officeart/2005/8/layout/hierarchy2"/>
    <dgm:cxn modelId="{AB9D2715-73D4-4B9B-8A88-BF90BB72F951}" type="presParOf" srcId="{05679231-E4FF-4105-A78F-C35784A1C94C}" destId="{E4E50018-7C7B-4AC4-B42C-A98DF9CCA51A}" srcOrd="1" destOrd="0" presId="urn:microsoft.com/office/officeart/2005/8/layout/hierarchy2"/>
    <dgm:cxn modelId="{C9B9CF0C-2A65-487A-B4DF-7CF4CE505C69}" type="presParOf" srcId="{E4E50018-7C7B-4AC4-B42C-A98DF9CCA51A}" destId="{063919E4-CDEA-4F66-8ADB-01E3EE9C8BA0}" srcOrd="0" destOrd="0" presId="urn:microsoft.com/office/officeart/2005/8/layout/hierarchy2"/>
    <dgm:cxn modelId="{A56D8D2A-6A37-4A33-B06C-917DFEE1F19D}" type="presParOf" srcId="{063919E4-CDEA-4F66-8ADB-01E3EE9C8BA0}" destId="{F18C3EB5-FB39-4214-A86E-3BD6B5EF7279}" srcOrd="0" destOrd="0" presId="urn:microsoft.com/office/officeart/2005/8/layout/hierarchy2"/>
    <dgm:cxn modelId="{8AA54D0B-EF00-438E-83C9-FD476D890EA8}" type="presParOf" srcId="{E4E50018-7C7B-4AC4-B42C-A98DF9CCA51A}" destId="{9251623D-5D02-4F4D-921F-B0FBD08DC878}" srcOrd="1" destOrd="0" presId="urn:microsoft.com/office/officeart/2005/8/layout/hierarchy2"/>
    <dgm:cxn modelId="{0F0BA8C8-FA6A-457C-93E5-04C6EFD2BD44}" type="presParOf" srcId="{9251623D-5D02-4F4D-921F-B0FBD08DC878}" destId="{B4FECF0E-F316-42D6-B59D-082A6CA0BE8B}" srcOrd="0" destOrd="0" presId="urn:microsoft.com/office/officeart/2005/8/layout/hierarchy2"/>
    <dgm:cxn modelId="{C91D2965-A597-43E6-B867-FB33449CC7F1}" type="presParOf" srcId="{9251623D-5D02-4F4D-921F-B0FBD08DC878}" destId="{5BBC2D61-D70D-4CFF-95C2-987815F2CBB5}" srcOrd="1" destOrd="0" presId="urn:microsoft.com/office/officeart/2005/8/layout/hierarchy2"/>
    <dgm:cxn modelId="{1A1F4E35-A9E5-41A4-B018-E54BA7944C3C}" type="presParOf" srcId="{F9DF3F87-725C-4F21-BF38-BF54E6471061}" destId="{9508C7D7-96FB-4E18-A0DE-BF5607D53FB3}" srcOrd="2" destOrd="0" presId="urn:microsoft.com/office/officeart/2005/8/layout/hierarchy2"/>
    <dgm:cxn modelId="{B45027A5-8754-46CE-A7FC-2E6208918C91}" type="presParOf" srcId="{9508C7D7-96FB-4E18-A0DE-BF5607D53FB3}" destId="{7DCDD71F-3FD7-4F8E-B98C-133CDEA9A130}" srcOrd="0" destOrd="0" presId="urn:microsoft.com/office/officeart/2005/8/layout/hierarchy2"/>
    <dgm:cxn modelId="{9D1D41B5-778A-45EB-9E41-64E14DED3A2F}" type="presParOf" srcId="{F9DF3F87-725C-4F21-BF38-BF54E6471061}" destId="{7D514C86-907A-4827-9722-6F6ECAD5D62A}" srcOrd="3" destOrd="0" presId="urn:microsoft.com/office/officeart/2005/8/layout/hierarchy2"/>
    <dgm:cxn modelId="{53265071-3B11-48B2-A511-539571761288}" type="presParOf" srcId="{7D514C86-907A-4827-9722-6F6ECAD5D62A}" destId="{7F1A8F50-EC44-409C-8357-C5255820D69E}" srcOrd="0" destOrd="0" presId="urn:microsoft.com/office/officeart/2005/8/layout/hierarchy2"/>
    <dgm:cxn modelId="{6F489DD3-D260-473D-8820-5133006ADE2D}" type="presParOf" srcId="{7D514C86-907A-4827-9722-6F6ECAD5D62A}" destId="{09850978-819B-494A-B7C3-DBEF81F523BE}" srcOrd="1" destOrd="0" presId="urn:microsoft.com/office/officeart/2005/8/layout/hierarchy2"/>
    <dgm:cxn modelId="{A23AFC73-EAF3-430E-810E-B951CAF9451B}" type="presParOf" srcId="{09850978-819B-494A-B7C3-DBEF81F523BE}" destId="{6D0E09A4-6CAE-4D8C-9B3A-9E87B4C6B41E}" srcOrd="0" destOrd="0" presId="urn:microsoft.com/office/officeart/2005/8/layout/hierarchy2"/>
    <dgm:cxn modelId="{F54ED47C-351B-45C4-869E-C285A1133874}" type="presParOf" srcId="{6D0E09A4-6CAE-4D8C-9B3A-9E87B4C6B41E}" destId="{67DB1E13-EEA5-4CE8-8899-5CE97A8B94CD}" srcOrd="0" destOrd="0" presId="urn:microsoft.com/office/officeart/2005/8/layout/hierarchy2"/>
    <dgm:cxn modelId="{2B25B5DE-8461-4558-88D3-E14049F86F6A}" type="presParOf" srcId="{09850978-819B-494A-B7C3-DBEF81F523BE}" destId="{B2B2698A-4102-423F-A7C5-D6858765EB5D}" srcOrd="1" destOrd="0" presId="urn:microsoft.com/office/officeart/2005/8/layout/hierarchy2"/>
    <dgm:cxn modelId="{EFA9D38B-7010-422A-B4E6-D74AA0B8ACE0}" type="presParOf" srcId="{B2B2698A-4102-423F-A7C5-D6858765EB5D}" destId="{E81AA9FC-85AF-4B35-BD75-B4ACF4E5A114}" srcOrd="0" destOrd="0" presId="urn:microsoft.com/office/officeart/2005/8/layout/hierarchy2"/>
    <dgm:cxn modelId="{1F31AADF-7B19-4F4E-978E-6A5AC5177FD2}" type="presParOf" srcId="{B2B2698A-4102-423F-A7C5-D6858765EB5D}" destId="{E48B128D-7609-4C7A-AB54-65C3A1ED7898}" srcOrd="1" destOrd="0" presId="urn:microsoft.com/office/officeart/2005/8/layout/hierarchy2"/>
    <dgm:cxn modelId="{247A5C27-989E-40AC-A0E6-196753F1A8EE}" type="presParOf" srcId="{E48B128D-7609-4C7A-AB54-65C3A1ED7898}" destId="{50D54332-F4EC-4B01-A9AC-6BB45DA2662D}" srcOrd="0" destOrd="0" presId="urn:microsoft.com/office/officeart/2005/8/layout/hierarchy2"/>
    <dgm:cxn modelId="{C9A8810E-032E-452A-922F-23CEFF04160B}" type="presParOf" srcId="{50D54332-F4EC-4B01-A9AC-6BB45DA2662D}" destId="{D9D29D64-84D0-48A6-8F65-05CC74641893}" srcOrd="0" destOrd="0" presId="urn:microsoft.com/office/officeart/2005/8/layout/hierarchy2"/>
    <dgm:cxn modelId="{C54A67B3-D7AD-4B72-9974-291835BA713F}" type="presParOf" srcId="{E48B128D-7609-4C7A-AB54-65C3A1ED7898}" destId="{62287791-53D3-448D-985B-0F9956467A95}" srcOrd="1" destOrd="0" presId="urn:microsoft.com/office/officeart/2005/8/layout/hierarchy2"/>
    <dgm:cxn modelId="{9F96B2F8-75AA-46DF-BDD3-32C02F46ABB0}" type="presParOf" srcId="{62287791-53D3-448D-985B-0F9956467A95}" destId="{197805A5-9C9B-4822-B9DC-A5E97BC379E0}" srcOrd="0" destOrd="0" presId="urn:microsoft.com/office/officeart/2005/8/layout/hierarchy2"/>
    <dgm:cxn modelId="{A3545B8F-DBF1-4D3E-9657-C2D504B56F0B}" type="presParOf" srcId="{62287791-53D3-448D-985B-0F9956467A95}" destId="{F35630F7-5690-426D-8648-48E48BDCCC88}" srcOrd="1" destOrd="0" presId="urn:microsoft.com/office/officeart/2005/8/layout/hierarchy2"/>
    <dgm:cxn modelId="{E2379440-3338-4D3C-84B9-6C6ED239852D}" type="presParOf" srcId="{09850978-819B-494A-B7C3-DBEF81F523BE}" destId="{F6938F4C-9C3E-4C5C-B546-DF57D323F138}" srcOrd="2" destOrd="0" presId="urn:microsoft.com/office/officeart/2005/8/layout/hierarchy2"/>
    <dgm:cxn modelId="{6BD79460-4442-4746-A41A-5F88D75EA6DA}" type="presParOf" srcId="{F6938F4C-9C3E-4C5C-B546-DF57D323F138}" destId="{7F38AF47-5F1F-4179-AD3D-432AD75EA870}" srcOrd="0" destOrd="0" presId="urn:microsoft.com/office/officeart/2005/8/layout/hierarchy2"/>
    <dgm:cxn modelId="{BEA33E58-4231-4988-9F66-79351E4FC3D3}" type="presParOf" srcId="{09850978-819B-494A-B7C3-DBEF81F523BE}" destId="{E1D26DFE-620D-4A68-A1F1-0701F8C2F00A}" srcOrd="3" destOrd="0" presId="urn:microsoft.com/office/officeart/2005/8/layout/hierarchy2"/>
    <dgm:cxn modelId="{140690D2-85C0-4DAD-A2EB-85E7FBAF90DF}" type="presParOf" srcId="{E1D26DFE-620D-4A68-A1F1-0701F8C2F00A}" destId="{AC165FBA-37C7-4EAA-BAB2-3E8A15445ECC}" srcOrd="0" destOrd="0" presId="urn:microsoft.com/office/officeart/2005/8/layout/hierarchy2"/>
    <dgm:cxn modelId="{0CEC8668-C96E-4423-A45A-3C31B018E03F}" type="presParOf" srcId="{E1D26DFE-620D-4A68-A1F1-0701F8C2F00A}" destId="{8899B655-0354-4526-A281-09F256E44C25}" srcOrd="1" destOrd="0" presId="urn:microsoft.com/office/officeart/2005/8/layout/hierarchy2"/>
    <dgm:cxn modelId="{1B1749A2-35F7-42C7-987A-AE0CFA084D1C}" type="presParOf" srcId="{8899B655-0354-4526-A281-09F256E44C25}" destId="{259AA3EE-BBCB-4290-ADCA-A46E25093257}" srcOrd="0" destOrd="0" presId="urn:microsoft.com/office/officeart/2005/8/layout/hierarchy2"/>
    <dgm:cxn modelId="{D3280B46-4E5A-4D73-BCC6-26DE37D66C6E}" type="presParOf" srcId="{259AA3EE-BBCB-4290-ADCA-A46E25093257}" destId="{9B45102C-F2E2-4D62-945C-C1949F0A248E}" srcOrd="0" destOrd="0" presId="urn:microsoft.com/office/officeart/2005/8/layout/hierarchy2"/>
    <dgm:cxn modelId="{0EFE6A5F-8B34-4C19-B12B-3638E271E135}" type="presParOf" srcId="{8899B655-0354-4526-A281-09F256E44C25}" destId="{0059652C-F323-43DD-842F-A1C4BCE303FD}" srcOrd="1" destOrd="0" presId="urn:microsoft.com/office/officeart/2005/8/layout/hierarchy2"/>
    <dgm:cxn modelId="{D9048DFA-2AC4-45EB-9415-C718EB58942E}" type="presParOf" srcId="{0059652C-F323-43DD-842F-A1C4BCE303FD}" destId="{8C28F9E9-4B2F-4180-B427-DC796909A445}" srcOrd="0" destOrd="0" presId="urn:microsoft.com/office/officeart/2005/8/layout/hierarchy2"/>
    <dgm:cxn modelId="{6DCB8F57-3D02-47CE-8DDA-FF28914B70E8}" type="presParOf" srcId="{0059652C-F323-43DD-842F-A1C4BCE303FD}" destId="{5515D0BE-7CA3-4520-9BC5-427BA5286BB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86344-B2D0-4852-A2D4-22BC49703452}">
      <dsp:nvSpPr>
        <dsp:cNvPr id="0" name=""/>
        <dsp:cNvSpPr/>
      </dsp:nvSpPr>
      <dsp:spPr>
        <a:xfrm>
          <a:off x="0" y="0"/>
          <a:ext cx="8128000" cy="1693333"/>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it-IT" sz="2200" kern="1200" dirty="0" smtClean="0">
              <a:solidFill>
                <a:schemeClr val="tx1"/>
              </a:solidFill>
            </a:rPr>
            <a:t>Meccanica </a:t>
          </a:r>
          <a:endParaRPr lang="it-IT" sz="2200" kern="1200" dirty="0">
            <a:solidFill>
              <a:schemeClr val="tx1"/>
            </a:solidFill>
          </a:endParaRPr>
        </a:p>
        <a:p>
          <a:pPr marL="171450" lvl="1" indent="-171450" algn="l" defTabSz="755650">
            <a:lnSpc>
              <a:spcPct val="90000"/>
            </a:lnSpc>
            <a:spcBef>
              <a:spcPct val="0"/>
            </a:spcBef>
            <a:spcAft>
              <a:spcPct val="15000"/>
            </a:spcAft>
            <a:buChar char="••"/>
          </a:pPr>
          <a:r>
            <a:rPr lang="it-IT" sz="1700" kern="1200" dirty="0" err="1" smtClean="0">
              <a:solidFill>
                <a:schemeClr val="tx1"/>
              </a:solidFill>
            </a:rPr>
            <a:t>Suturatrici</a:t>
          </a:r>
          <a:r>
            <a:rPr lang="it-IT" sz="1700" kern="1200" dirty="0" smtClean="0">
              <a:solidFill>
                <a:schemeClr val="tx1"/>
              </a:solidFill>
            </a:rPr>
            <a:t> </a:t>
          </a:r>
          <a:endParaRPr lang="it-IT" sz="1700" kern="1200" dirty="0">
            <a:solidFill>
              <a:schemeClr val="tx1"/>
            </a:solidFill>
          </a:endParaRPr>
        </a:p>
        <a:p>
          <a:pPr marL="171450" lvl="1" indent="-171450" algn="l" defTabSz="755650">
            <a:lnSpc>
              <a:spcPct val="90000"/>
            </a:lnSpc>
            <a:spcBef>
              <a:spcPct val="0"/>
            </a:spcBef>
            <a:spcAft>
              <a:spcPct val="15000"/>
            </a:spcAft>
            <a:buChar char="••"/>
          </a:pPr>
          <a:r>
            <a:rPr lang="it-IT" sz="1700" kern="1200" dirty="0" smtClean="0">
              <a:solidFill>
                <a:schemeClr val="tx1"/>
              </a:solidFill>
            </a:rPr>
            <a:t>Suture </a:t>
          </a:r>
          <a:endParaRPr lang="it-IT" sz="1700" kern="1200" dirty="0">
            <a:solidFill>
              <a:schemeClr val="tx1"/>
            </a:solidFill>
          </a:endParaRPr>
        </a:p>
        <a:p>
          <a:pPr marL="171450" lvl="1" indent="-171450" algn="l" defTabSz="755650">
            <a:lnSpc>
              <a:spcPct val="90000"/>
            </a:lnSpc>
            <a:spcBef>
              <a:spcPct val="0"/>
            </a:spcBef>
            <a:spcAft>
              <a:spcPct val="15000"/>
            </a:spcAft>
            <a:buChar char="••"/>
          </a:pPr>
          <a:r>
            <a:rPr lang="it-IT" sz="1700" kern="1200" dirty="0" smtClean="0">
              <a:solidFill>
                <a:schemeClr val="tx1"/>
              </a:solidFill>
            </a:rPr>
            <a:t>Compressione (garze, dito) </a:t>
          </a:r>
          <a:endParaRPr lang="it-IT" sz="1700" kern="1200" dirty="0">
            <a:solidFill>
              <a:schemeClr val="tx1"/>
            </a:solidFill>
          </a:endParaRPr>
        </a:p>
      </dsp:txBody>
      <dsp:txXfrm>
        <a:off x="1794933" y="0"/>
        <a:ext cx="6333066" cy="1693333"/>
      </dsp:txXfrm>
    </dsp:sp>
    <dsp:sp modelId="{8B784876-2B45-4CC4-B609-DE8A8164E754}">
      <dsp:nvSpPr>
        <dsp:cNvPr id="0" name=""/>
        <dsp:cNvSpPr/>
      </dsp:nvSpPr>
      <dsp:spPr>
        <a:xfrm>
          <a:off x="169333" y="169333"/>
          <a:ext cx="1625600" cy="1354666"/>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520522-C2A4-4862-BA7E-2F5A9454C7C7}">
      <dsp:nvSpPr>
        <dsp:cNvPr id="0" name=""/>
        <dsp:cNvSpPr/>
      </dsp:nvSpPr>
      <dsp:spPr>
        <a:xfrm>
          <a:off x="0" y="1862666"/>
          <a:ext cx="8128000" cy="169333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it-IT" sz="2200" kern="1200" dirty="0" smtClean="0">
              <a:solidFill>
                <a:schemeClr val="tx1"/>
              </a:solidFill>
            </a:rPr>
            <a:t>Termica </a:t>
          </a:r>
          <a:endParaRPr lang="it-IT" sz="2200" kern="1200" dirty="0">
            <a:solidFill>
              <a:schemeClr val="tx1"/>
            </a:solidFill>
          </a:endParaRPr>
        </a:p>
        <a:p>
          <a:pPr marL="171450" lvl="1" indent="-171450" algn="l" defTabSz="755650">
            <a:lnSpc>
              <a:spcPct val="90000"/>
            </a:lnSpc>
            <a:spcBef>
              <a:spcPct val="0"/>
            </a:spcBef>
            <a:spcAft>
              <a:spcPct val="15000"/>
            </a:spcAft>
            <a:buChar char="••"/>
          </a:pPr>
          <a:r>
            <a:rPr lang="it-IT" sz="1700" kern="1200" dirty="0" smtClean="0">
              <a:solidFill>
                <a:schemeClr val="tx1"/>
              </a:solidFill>
            </a:rPr>
            <a:t>Elettrocauterio </a:t>
          </a:r>
          <a:endParaRPr lang="it-IT" sz="1700" kern="1200" dirty="0">
            <a:solidFill>
              <a:schemeClr val="tx1"/>
            </a:solidFill>
          </a:endParaRPr>
        </a:p>
        <a:p>
          <a:pPr marL="171450" lvl="1" indent="-171450" algn="l" defTabSz="755650">
            <a:lnSpc>
              <a:spcPct val="90000"/>
            </a:lnSpc>
            <a:spcBef>
              <a:spcPct val="0"/>
            </a:spcBef>
            <a:spcAft>
              <a:spcPct val="15000"/>
            </a:spcAft>
            <a:buChar char="••"/>
          </a:pPr>
          <a:r>
            <a:rPr lang="it-IT" sz="1700" kern="1200" dirty="0" err="1" smtClean="0">
              <a:solidFill>
                <a:schemeClr val="tx1"/>
              </a:solidFill>
            </a:rPr>
            <a:t>Surgical</a:t>
          </a:r>
          <a:r>
            <a:rPr lang="it-IT" sz="1700" kern="1200" dirty="0" smtClean="0">
              <a:solidFill>
                <a:schemeClr val="tx1"/>
              </a:solidFill>
            </a:rPr>
            <a:t> </a:t>
          </a:r>
          <a:r>
            <a:rPr lang="it-IT" sz="1700" kern="1200" dirty="0" err="1" smtClean="0">
              <a:solidFill>
                <a:schemeClr val="tx1"/>
              </a:solidFill>
            </a:rPr>
            <a:t>devices</a:t>
          </a:r>
          <a:r>
            <a:rPr lang="it-IT" sz="1700" kern="1200" dirty="0" smtClean="0">
              <a:solidFill>
                <a:schemeClr val="tx1"/>
              </a:solidFill>
            </a:rPr>
            <a:t> (ultrasuoni / radiofrequenza)</a:t>
          </a:r>
          <a:endParaRPr lang="it-IT" sz="1700" kern="1200" dirty="0">
            <a:solidFill>
              <a:schemeClr val="tx1"/>
            </a:solidFill>
          </a:endParaRPr>
        </a:p>
        <a:p>
          <a:pPr marL="171450" lvl="1" indent="-171450" algn="l" defTabSz="755650">
            <a:lnSpc>
              <a:spcPct val="90000"/>
            </a:lnSpc>
            <a:spcBef>
              <a:spcPct val="0"/>
            </a:spcBef>
            <a:spcAft>
              <a:spcPct val="15000"/>
            </a:spcAft>
            <a:buChar char="••"/>
          </a:pPr>
          <a:r>
            <a:rPr lang="it-IT" sz="1700" kern="1200" dirty="0" smtClean="0">
              <a:solidFill>
                <a:schemeClr val="tx1"/>
              </a:solidFill>
            </a:rPr>
            <a:t>Argon </a:t>
          </a:r>
          <a:endParaRPr lang="it-IT" sz="1700" kern="1200" dirty="0">
            <a:solidFill>
              <a:schemeClr val="tx1"/>
            </a:solidFill>
          </a:endParaRPr>
        </a:p>
        <a:p>
          <a:pPr marL="171450" lvl="1" indent="-171450" algn="l" defTabSz="755650">
            <a:lnSpc>
              <a:spcPct val="90000"/>
            </a:lnSpc>
            <a:spcBef>
              <a:spcPct val="0"/>
            </a:spcBef>
            <a:spcAft>
              <a:spcPct val="15000"/>
            </a:spcAft>
            <a:buChar char="••"/>
          </a:pPr>
          <a:r>
            <a:rPr lang="it-IT" sz="1700" kern="1200" dirty="0" smtClean="0">
              <a:solidFill>
                <a:schemeClr val="tx1"/>
              </a:solidFill>
            </a:rPr>
            <a:t>Mono/Bipolare </a:t>
          </a:r>
          <a:endParaRPr lang="it-IT" sz="1700" kern="1200" dirty="0">
            <a:solidFill>
              <a:schemeClr val="tx1"/>
            </a:solidFill>
          </a:endParaRPr>
        </a:p>
      </dsp:txBody>
      <dsp:txXfrm>
        <a:off x="1794933" y="1862666"/>
        <a:ext cx="6333066" cy="1693333"/>
      </dsp:txXfrm>
    </dsp:sp>
    <dsp:sp modelId="{E5809ED8-77BA-4A54-864D-F4DE25641649}">
      <dsp:nvSpPr>
        <dsp:cNvPr id="0" name=""/>
        <dsp:cNvSpPr/>
      </dsp:nvSpPr>
      <dsp:spPr>
        <a:xfrm>
          <a:off x="169333" y="2032000"/>
          <a:ext cx="1625600" cy="135466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0C8052-44AB-41B6-A37D-9C6D79891165}">
      <dsp:nvSpPr>
        <dsp:cNvPr id="0" name=""/>
        <dsp:cNvSpPr/>
      </dsp:nvSpPr>
      <dsp:spPr>
        <a:xfrm>
          <a:off x="0" y="3725333"/>
          <a:ext cx="8128000" cy="1693333"/>
        </a:xfrm>
        <a:prstGeom prst="roundRect">
          <a:avLst>
            <a:gd name="adj" fmla="val 10000"/>
          </a:avLst>
        </a:prstGeom>
        <a:solidFill>
          <a:srgbClr val="F757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it-IT" sz="2400" kern="1200" dirty="0" smtClean="0">
              <a:solidFill>
                <a:schemeClr val="tx1"/>
              </a:solidFill>
            </a:rPr>
            <a:t>Chimica </a:t>
          </a:r>
          <a:endParaRPr lang="it-IT" sz="2400" kern="1200" dirty="0">
            <a:solidFill>
              <a:schemeClr val="tx1"/>
            </a:solidFill>
          </a:endParaRPr>
        </a:p>
        <a:p>
          <a:pPr marL="228600" lvl="1" indent="-228600" algn="l" defTabSz="889000">
            <a:lnSpc>
              <a:spcPct val="90000"/>
            </a:lnSpc>
            <a:spcBef>
              <a:spcPct val="0"/>
            </a:spcBef>
            <a:spcAft>
              <a:spcPct val="15000"/>
            </a:spcAft>
            <a:buChar char="••"/>
          </a:pPr>
          <a:r>
            <a:rPr lang="it-IT" sz="2000" kern="1200" dirty="0" smtClean="0">
              <a:solidFill>
                <a:schemeClr val="tx1"/>
              </a:solidFill>
            </a:rPr>
            <a:t>Emostatici </a:t>
          </a:r>
          <a:endParaRPr lang="it-IT" sz="2000" kern="1200" dirty="0">
            <a:solidFill>
              <a:schemeClr val="tx1"/>
            </a:solidFill>
          </a:endParaRPr>
        </a:p>
        <a:p>
          <a:pPr marL="228600" lvl="1" indent="-228600" algn="l" defTabSz="889000">
            <a:lnSpc>
              <a:spcPct val="90000"/>
            </a:lnSpc>
            <a:spcBef>
              <a:spcPct val="0"/>
            </a:spcBef>
            <a:spcAft>
              <a:spcPct val="15000"/>
            </a:spcAft>
            <a:buChar char="••"/>
          </a:pPr>
          <a:r>
            <a:rPr lang="it-IT" sz="2000" kern="1200" dirty="0" smtClean="0">
              <a:solidFill>
                <a:schemeClr val="tx1"/>
              </a:solidFill>
            </a:rPr>
            <a:t>Sigillanti – emostatici </a:t>
          </a:r>
          <a:endParaRPr lang="it-IT" sz="2000" kern="1200" dirty="0">
            <a:solidFill>
              <a:schemeClr val="tx1"/>
            </a:solidFill>
          </a:endParaRPr>
        </a:p>
      </dsp:txBody>
      <dsp:txXfrm>
        <a:off x="1794933" y="3725333"/>
        <a:ext cx="6333066" cy="1693333"/>
      </dsp:txXfrm>
    </dsp:sp>
    <dsp:sp modelId="{3994A49B-4C46-4CED-AD82-6262394A3D4B}">
      <dsp:nvSpPr>
        <dsp:cNvPr id="0" name=""/>
        <dsp:cNvSpPr/>
      </dsp:nvSpPr>
      <dsp:spPr>
        <a:xfrm>
          <a:off x="169333" y="3894666"/>
          <a:ext cx="1625600" cy="1354666"/>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B1D3B-BE32-4A4E-8272-5B7E2347DABA}">
      <dsp:nvSpPr>
        <dsp:cNvPr id="0" name=""/>
        <dsp:cNvSpPr/>
      </dsp:nvSpPr>
      <dsp:spPr>
        <a:xfrm>
          <a:off x="2203008" y="1674298"/>
          <a:ext cx="2062116" cy="2062116"/>
        </a:xfrm>
        <a:prstGeom prst="gear9">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it-IT" sz="4000" kern="1200" dirty="0" smtClean="0">
              <a:solidFill>
                <a:schemeClr val="tx1"/>
              </a:solidFill>
            </a:rPr>
            <a:t>LPT</a:t>
          </a:r>
          <a:endParaRPr lang="it-IT" sz="4000" kern="1200" dirty="0">
            <a:solidFill>
              <a:schemeClr val="tx1"/>
            </a:solidFill>
          </a:endParaRPr>
        </a:p>
      </dsp:txBody>
      <dsp:txXfrm>
        <a:off x="2617585" y="2157339"/>
        <a:ext cx="1232962" cy="1059970"/>
      </dsp:txXfrm>
    </dsp:sp>
    <dsp:sp modelId="{5D270B20-3CC7-4DEB-9870-34114F4F411C}">
      <dsp:nvSpPr>
        <dsp:cNvPr id="0" name=""/>
        <dsp:cNvSpPr/>
      </dsp:nvSpPr>
      <dsp:spPr>
        <a:xfrm>
          <a:off x="1041849" y="1276892"/>
          <a:ext cx="1499721" cy="1499721"/>
        </a:xfrm>
        <a:prstGeom prst="gear6">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smtClean="0">
              <a:solidFill>
                <a:schemeClr val="tx1"/>
              </a:solidFill>
            </a:rPr>
            <a:t>LPS</a:t>
          </a:r>
          <a:endParaRPr lang="it-IT" sz="2000" kern="1200" dirty="0">
            <a:solidFill>
              <a:schemeClr val="tx1"/>
            </a:solidFill>
          </a:endParaRPr>
        </a:p>
      </dsp:txBody>
      <dsp:txXfrm>
        <a:off x="1419408" y="1656733"/>
        <a:ext cx="744603" cy="740039"/>
      </dsp:txXfrm>
    </dsp:sp>
    <dsp:sp modelId="{B32F9B35-F8F8-48DC-A57C-BADC53597E14}">
      <dsp:nvSpPr>
        <dsp:cNvPr id="0" name=""/>
        <dsp:cNvSpPr/>
      </dsp:nvSpPr>
      <dsp:spPr>
        <a:xfrm rot="20700000">
          <a:off x="1882820" y="165122"/>
          <a:ext cx="1469420" cy="1469420"/>
        </a:xfrm>
        <a:prstGeom prst="gear6">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sz="1400" kern="1200" dirty="0" smtClean="0">
              <a:solidFill>
                <a:schemeClr val="tx1"/>
              </a:solidFill>
            </a:rPr>
            <a:t>ROBOTICO</a:t>
          </a:r>
          <a:endParaRPr lang="it-IT" sz="1400" kern="1200" dirty="0">
            <a:solidFill>
              <a:schemeClr val="tx1"/>
            </a:solidFill>
          </a:endParaRPr>
        </a:p>
      </dsp:txBody>
      <dsp:txXfrm rot="-20700000">
        <a:off x="2205107" y="487409"/>
        <a:ext cx="824846" cy="824846"/>
      </dsp:txXfrm>
    </dsp:sp>
    <dsp:sp modelId="{2139EB17-25FB-41FF-83D0-58F80CFA537E}">
      <dsp:nvSpPr>
        <dsp:cNvPr id="0" name=""/>
        <dsp:cNvSpPr/>
      </dsp:nvSpPr>
      <dsp:spPr>
        <a:xfrm>
          <a:off x="2052491" y="1378749"/>
          <a:ext cx="2639509" cy="2639509"/>
        </a:xfrm>
        <a:prstGeom prst="circularArrow">
          <a:avLst>
            <a:gd name="adj1" fmla="val 4688"/>
            <a:gd name="adj2" fmla="val 299029"/>
            <a:gd name="adj3" fmla="val 2504667"/>
            <a:gd name="adj4" fmla="val 15886272"/>
            <a:gd name="adj5" fmla="val 5469"/>
          </a:avLst>
        </a:prstGeom>
        <a:solidFill>
          <a:srgbClr val="CCCCFF"/>
        </a:solidFill>
        <a:ln>
          <a:noFill/>
        </a:ln>
        <a:effectLst/>
      </dsp:spPr>
      <dsp:style>
        <a:lnRef idx="0">
          <a:scrgbClr r="0" g="0" b="0"/>
        </a:lnRef>
        <a:fillRef idx="1">
          <a:scrgbClr r="0" g="0" b="0"/>
        </a:fillRef>
        <a:effectRef idx="0">
          <a:scrgbClr r="0" g="0" b="0"/>
        </a:effectRef>
        <a:fontRef idx="minor">
          <a:schemeClr val="lt1"/>
        </a:fontRef>
      </dsp:style>
    </dsp:sp>
    <dsp:sp modelId="{F0D81CA0-4E5F-4807-8074-6D44D0325DC7}">
      <dsp:nvSpPr>
        <dsp:cNvPr id="0" name=""/>
        <dsp:cNvSpPr/>
      </dsp:nvSpPr>
      <dsp:spPr>
        <a:xfrm>
          <a:off x="750501" y="869855"/>
          <a:ext cx="1917768" cy="1917768"/>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ABE58A-0E4D-4B22-944E-5D8F7184141D}">
      <dsp:nvSpPr>
        <dsp:cNvPr id="0" name=""/>
        <dsp:cNvSpPr/>
      </dsp:nvSpPr>
      <dsp:spPr>
        <a:xfrm>
          <a:off x="1516203" y="-154826"/>
          <a:ext cx="2067740" cy="2067740"/>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53C80-D0B1-46F8-A628-E77EB39AD259}">
      <dsp:nvSpPr>
        <dsp:cNvPr id="0" name=""/>
        <dsp:cNvSpPr/>
      </dsp:nvSpPr>
      <dsp:spPr>
        <a:xfrm>
          <a:off x="860668" y="3447667"/>
          <a:ext cx="2077470" cy="10387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it-IT" sz="3200" b="1" kern="1200" dirty="0" smtClean="0">
              <a:solidFill>
                <a:schemeClr val="tx1"/>
              </a:solidFill>
            </a:rPr>
            <a:t>Emostatici </a:t>
          </a:r>
          <a:endParaRPr lang="it-IT" sz="3200" b="1" kern="1200" dirty="0">
            <a:solidFill>
              <a:schemeClr val="tx1"/>
            </a:solidFill>
          </a:endParaRPr>
        </a:p>
      </dsp:txBody>
      <dsp:txXfrm>
        <a:off x="891092" y="3478091"/>
        <a:ext cx="2016622" cy="977887"/>
      </dsp:txXfrm>
    </dsp:sp>
    <dsp:sp modelId="{D1E4DCA4-C949-485B-B576-A78D0C4C29BE}">
      <dsp:nvSpPr>
        <dsp:cNvPr id="0" name=""/>
        <dsp:cNvSpPr/>
      </dsp:nvSpPr>
      <dsp:spPr>
        <a:xfrm rot="17351181">
          <a:off x="2147815" y="2841591"/>
          <a:ext cx="2354399" cy="27263"/>
        </a:xfrm>
        <a:custGeom>
          <a:avLst/>
          <a:gdLst/>
          <a:ahLst/>
          <a:cxnLst/>
          <a:rect l="0" t="0" r="0" b="0"/>
          <a:pathLst>
            <a:path>
              <a:moveTo>
                <a:pt x="0" y="13631"/>
              </a:moveTo>
              <a:lnTo>
                <a:pt x="2354399" y="136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it-IT" sz="800" kern="1200"/>
        </a:p>
      </dsp:txBody>
      <dsp:txXfrm>
        <a:off x="3266155" y="2796362"/>
        <a:ext cx="117719" cy="117719"/>
      </dsp:txXfrm>
    </dsp:sp>
    <dsp:sp modelId="{409D7DF4-E5C1-4C3D-B047-A2D4C741954F}">
      <dsp:nvSpPr>
        <dsp:cNvPr id="0" name=""/>
        <dsp:cNvSpPr/>
      </dsp:nvSpPr>
      <dsp:spPr>
        <a:xfrm>
          <a:off x="3711892" y="1224043"/>
          <a:ext cx="2077470" cy="10387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it-IT" sz="2800" kern="1200" dirty="0" smtClean="0">
              <a:solidFill>
                <a:schemeClr val="tx1"/>
              </a:solidFill>
            </a:rPr>
            <a:t>Origine</a:t>
          </a:r>
          <a:r>
            <a:rPr lang="it-IT" sz="1800" kern="1200" dirty="0" smtClean="0">
              <a:solidFill>
                <a:schemeClr val="tx1"/>
              </a:solidFill>
            </a:rPr>
            <a:t> </a:t>
          </a:r>
          <a:r>
            <a:rPr lang="it-IT" sz="2800" kern="1200" dirty="0" smtClean="0">
              <a:solidFill>
                <a:schemeClr val="tx1"/>
              </a:solidFill>
            </a:rPr>
            <a:t>animale</a:t>
          </a:r>
          <a:r>
            <a:rPr lang="it-IT" sz="1800" kern="1200" dirty="0" smtClean="0">
              <a:solidFill>
                <a:schemeClr val="tx1"/>
              </a:solidFill>
            </a:rPr>
            <a:t> </a:t>
          </a:r>
          <a:endParaRPr lang="it-IT" sz="1800" kern="1200" dirty="0">
            <a:solidFill>
              <a:schemeClr val="tx1"/>
            </a:solidFill>
          </a:endParaRPr>
        </a:p>
      </dsp:txBody>
      <dsp:txXfrm>
        <a:off x="3742316" y="1254467"/>
        <a:ext cx="2016622" cy="977887"/>
      </dsp:txXfrm>
    </dsp:sp>
    <dsp:sp modelId="{75B86AB2-AC82-4C65-B7EF-FB0E758096A4}">
      <dsp:nvSpPr>
        <dsp:cNvPr id="0" name=""/>
        <dsp:cNvSpPr/>
      </dsp:nvSpPr>
      <dsp:spPr>
        <a:xfrm rot="18850853">
          <a:off x="5608675" y="1302231"/>
          <a:ext cx="1192362" cy="27263"/>
        </a:xfrm>
        <a:custGeom>
          <a:avLst/>
          <a:gdLst/>
          <a:ahLst/>
          <a:cxnLst/>
          <a:rect l="0" t="0" r="0" b="0"/>
          <a:pathLst>
            <a:path>
              <a:moveTo>
                <a:pt x="0" y="13631"/>
              </a:moveTo>
              <a:lnTo>
                <a:pt x="1192362" y="136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6175047" y="1286054"/>
        <a:ext cx="59618" cy="59618"/>
      </dsp:txXfrm>
    </dsp:sp>
    <dsp:sp modelId="{ED31B4CD-758E-4AD5-A89D-978979F580CD}">
      <dsp:nvSpPr>
        <dsp:cNvPr id="0" name=""/>
        <dsp:cNvSpPr/>
      </dsp:nvSpPr>
      <dsp:spPr>
        <a:xfrm>
          <a:off x="6620351" y="368948"/>
          <a:ext cx="2077470" cy="10387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it-IT" sz="2800" kern="1200" dirty="0" smtClean="0">
              <a:solidFill>
                <a:schemeClr val="tx1"/>
              </a:solidFill>
            </a:rPr>
            <a:t>Collagene </a:t>
          </a:r>
          <a:endParaRPr lang="it-IT" sz="2800" kern="1200" dirty="0">
            <a:solidFill>
              <a:schemeClr val="tx1"/>
            </a:solidFill>
          </a:endParaRPr>
        </a:p>
      </dsp:txBody>
      <dsp:txXfrm>
        <a:off x="6650775" y="399372"/>
        <a:ext cx="2016622" cy="977887"/>
      </dsp:txXfrm>
    </dsp:sp>
    <dsp:sp modelId="{659B2EFA-9939-4694-B49A-35DACBB7F330}">
      <dsp:nvSpPr>
        <dsp:cNvPr id="0" name=""/>
        <dsp:cNvSpPr/>
      </dsp:nvSpPr>
      <dsp:spPr>
        <a:xfrm>
          <a:off x="8697821" y="874684"/>
          <a:ext cx="830988" cy="27263"/>
        </a:xfrm>
        <a:custGeom>
          <a:avLst/>
          <a:gdLst/>
          <a:ahLst/>
          <a:cxnLst/>
          <a:rect l="0" t="0" r="0" b="0"/>
          <a:pathLst>
            <a:path>
              <a:moveTo>
                <a:pt x="0" y="13631"/>
              </a:moveTo>
              <a:lnTo>
                <a:pt x="830988" y="1363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9092540" y="867541"/>
        <a:ext cx="41549" cy="41549"/>
      </dsp:txXfrm>
    </dsp:sp>
    <dsp:sp modelId="{D2458B62-0422-4FDC-8043-39D042474123}">
      <dsp:nvSpPr>
        <dsp:cNvPr id="0" name=""/>
        <dsp:cNvSpPr/>
      </dsp:nvSpPr>
      <dsp:spPr>
        <a:xfrm>
          <a:off x="9528809" y="4898"/>
          <a:ext cx="2077470" cy="176683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t-IT" sz="1600" kern="1200" dirty="0" smtClean="0">
              <a:solidFill>
                <a:schemeClr val="tx1"/>
              </a:solidFill>
            </a:rPr>
            <a:t>-</a:t>
          </a:r>
          <a:r>
            <a:rPr lang="it-IT" sz="1600" kern="1200" dirty="0" err="1" smtClean="0">
              <a:solidFill>
                <a:schemeClr val="tx1"/>
              </a:solidFill>
            </a:rPr>
            <a:t>Antema</a:t>
          </a:r>
          <a:r>
            <a:rPr lang="it-IT" sz="1600" kern="1200" dirty="0" smtClean="0">
              <a:solidFill>
                <a:schemeClr val="tx1"/>
              </a:solidFill>
            </a:rPr>
            <a:t>  (equino)</a:t>
          </a:r>
        </a:p>
        <a:p>
          <a:pPr lvl="0" algn="ctr" defTabSz="711200">
            <a:lnSpc>
              <a:spcPct val="90000"/>
            </a:lnSpc>
            <a:spcBef>
              <a:spcPct val="0"/>
            </a:spcBef>
            <a:spcAft>
              <a:spcPct val="35000"/>
            </a:spcAft>
          </a:pPr>
          <a:r>
            <a:rPr lang="it-IT" sz="1600" kern="1200" dirty="0" smtClean="0">
              <a:solidFill>
                <a:schemeClr val="tx1"/>
              </a:solidFill>
            </a:rPr>
            <a:t>-</a:t>
          </a:r>
          <a:r>
            <a:rPr lang="it-IT" sz="1600" kern="1200" dirty="0" err="1" smtClean="0">
              <a:solidFill>
                <a:schemeClr val="tx1"/>
              </a:solidFill>
            </a:rPr>
            <a:t>Avitene</a:t>
          </a:r>
          <a:r>
            <a:rPr lang="it-IT" sz="1600" kern="1200" dirty="0" smtClean="0">
              <a:solidFill>
                <a:schemeClr val="tx1"/>
              </a:solidFill>
            </a:rPr>
            <a:t>  (bovino)</a:t>
          </a:r>
        </a:p>
        <a:p>
          <a:pPr lvl="0" algn="ctr" defTabSz="711200">
            <a:lnSpc>
              <a:spcPct val="90000"/>
            </a:lnSpc>
            <a:spcBef>
              <a:spcPct val="0"/>
            </a:spcBef>
            <a:spcAft>
              <a:spcPct val="35000"/>
            </a:spcAft>
          </a:pPr>
          <a:r>
            <a:rPr lang="it-IT" sz="1600" kern="1200" dirty="0" smtClean="0">
              <a:solidFill>
                <a:schemeClr val="tx1"/>
              </a:solidFill>
            </a:rPr>
            <a:t>-</a:t>
          </a:r>
          <a:r>
            <a:rPr lang="it-IT" sz="1600" kern="1200" dirty="0" err="1" smtClean="0">
              <a:solidFill>
                <a:schemeClr val="tx1"/>
              </a:solidFill>
            </a:rPr>
            <a:t>Tissufleece</a:t>
          </a:r>
          <a:r>
            <a:rPr lang="it-IT" sz="1600" kern="1200" dirty="0" smtClean="0">
              <a:solidFill>
                <a:schemeClr val="tx1"/>
              </a:solidFill>
            </a:rPr>
            <a:t> E (equino)</a:t>
          </a:r>
        </a:p>
        <a:p>
          <a:pPr lvl="0" algn="ctr" defTabSz="711200">
            <a:lnSpc>
              <a:spcPct val="90000"/>
            </a:lnSpc>
            <a:spcBef>
              <a:spcPct val="0"/>
            </a:spcBef>
            <a:spcAft>
              <a:spcPct val="35000"/>
            </a:spcAft>
          </a:pPr>
          <a:r>
            <a:rPr lang="it-IT" sz="1600" kern="1200" dirty="0" err="1" smtClean="0">
              <a:solidFill>
                <a:schemeClr val="tx1"/>
              </a:solidFill>
            </a:rPr>
            <a:t>Collatamp</a:t>
          </a:r>
          <a:r>
            <a:rPr lang="it-IT" sz="1600" kern="1200" dirty="0" smtClean="0">
              <a:solidFill>
                <a:schemeClr val="tx1"/>
              </a:solidFill>
            </a:rPr>
            <a:t> E (equino)</a:t>
          </a:r>
        </a:p>
        <a:p>
          <a:pPr lvl="0" algn="ctr" defTabSz="711200">
            <a:lnSpc>
              <a:spcPct val="90000"/>
            </a:lnSpc>
            <a:spcBef>
              <a:spcPct val="0"/>
            </a:spcBef>
            <a:spcAft>
              <a:spcPct val="35000"/>
            </a:spcAft>
          </a:pPr>
          <a:r>
            <a:rPr lang="it-IT" sz="1600" kern="1200" dirty="0" smtClean="0">
              <a:solidFill>
                <a:schemeClr val="tx1"/>
              </a:solidFill>
            </a:rPr>
            <a:t>-</a:t>
          </a:r>
          <a:r>
            <a:rPr lang="it-IT" sz="1600" kern="1200" dirty="0" err="1" smtClean="0">
              <a:solidFill>
                <a:schemeClr val="tx1"/>
              </a:solidFill>
            </a:rPr>
            <a:t>Gentafleece</a:t>
          </a:r>
          <a:r>
            <a:rPr lang="it-IT" sz="1600" kern="1200" dirty="0" smtClean="0">
              <a:solidFill>
                <a:schemeClr val="tx1"/>
              </a:solidFill>
            </a:rPr>
            <a:t> (equino )</a:t>
          </a:r>
          <a:endParaRPr lang="it-IT" sz="1600" kern="1200" dirty="0">
            <a:solidFill>
              <a:schemeClr val="tx1"/>
            </a:solidFill>
          </a:endParaRPr>
        </a:p>
      </dsp:txBody>
      <dsp:txXfrm>
        <a:off x="9580558" y="56647"/>
        <a:ext cx="1973972" cy="1663338"/>
      </dsp:txXfrm>
    </dsp:sp>
    <dsp:sp modelId="{CEEC1C46-AE22-40D8-89AA-0A074FC8CC8F}">
      <dsp:nvSpPr>
        <dsp:cNvPr id="0" name=""/>
        <dsp:cNvSpPr/>
      </dsp:nvSpPr>
      <dsp:spPr>
        <a:xfrm rot="2238945">
          <a:off x="5670474" y="2081872"/>
          <a:ext cx="1161628" cy="27263"/>
        </a:xfrm>
        <a:custGeom>
          <a:avLst/>
          <a:gdLst/>
          <a:ahLst/>
          <a:cxnLst/>
          <a:rect l="0" t="0" r="0" b="0"/>
          <a:pathLst>
            <a:path>
              <a:moveTo>
                <a:pt x="0" y="13631"/>
              </a:moveTo>
              <a:lnTo>
                <a:pt x="1161628" y="136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6222247" y="2066463"/>
        <a:ext cx="58081" cy="58081"/>
      </dsp:txXfrm>
    </dsp:sp>
    <dsp:sp modelId="{D473F372-0D01-4842-883A-84702251EC9C}">
      <dsp:nvSpPr>
        <dsp:cNvPr id="0" name=""/>
        <dsp:cNvSpPr/>
      </dsp:nvSpPr>
      <dsp:spPr>
        <a:xfrm>
          <a:off x="6713213" y="1928230"/>
          <a:ext cx="2077470" cy="10387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it-IT" sz="2800" kern="1200" dirty="0" smtClean="0">
              <a:solidFill>
                <a:schemeClr val="tx1"/>
              </a:solidFill>
            </a:rPr>
            <a:t>Gelatina </a:t>
          </a:r>
          <a:endParaRPr lang="it-IT" sz="2800" kern="1200" dirty="0">
            <a:solidFill>
              <a:schemeClr val="tx1"/>
            </a:solidFill>
          </a:endParaRPr>
        </a:p>
      </dsp:txBody>
      <dsp:txXfrm>
        <a:off x="6743637" y="1958654"/>
        <a:ext cx="2016622" cy="977887"/>
      </dsp:txXfrm>
    </dsp:sp>
    <dsp:sp modelId="{F1BA8070-AEDD-4155-84CE-B2508F49088F}">
      <dsp:nvSpPr>
        <dsp:cNvPr id="0" name=""/>
        <dsp:cNvSpPr/>
      </dsp:nvSpPr>
      <dsp:spPr>
        <a:xfrm rot="693283">
          <a:off x="8783049" y="2509419"/>
          <a:ext cx="753393" cy="27263"/>
        </a:xfrm>
        <a:custGeom>
          <a:avLst/>
          <a:gdLst/>
          <a:ahLst/>
          <a:cxnLst/>
          <a:rect l="0" t="0" r="0" b="0"/>
          <a:pathLst>
            <a:path>
              <a:moveTo>
                <a:pt x="0" y="13631"/>
              </a:moveTo>
              <a:lnTo>
                <a:pt x="753393" y="1363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9140911" y="2504216"/>
        <a:ext cx="37669" cy="37669"/>
      </dsp:txXfrm>
    </dsp:sp>
    <dsp:sp modelId="{9AFFBF59-B71F-4C32-A1A4-AD6C34E4FA42}">
      <dsp:nvSpPr>
        <dsp:cNvPr id="0" name=""/>
        <dsp:cNvSpPr/>
      </dsp:nvSpPr>
      <dsp:spPr>
        <a:xfrm>
          <a:off x="9528809" y="1927544"/>
          <a:ext cx="2077470" cy="134192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t-IT" sz="1600" kern="1200" dirty="0" err="1" smtClean="0">
              <a:solidFill>
                <a:schemeClr val="tx1"/>
              </a:solidFill>
            </a:rPr>
            <a:t>Equispon</a:t>
          </a:r>
          <a:r>
            <a:rPr lang="it-IT" sz="1600" kern="1200" dirty="0" smtClean="0">
              <a:solidFill>
                <a:schemeClr val="tx1"/>
              </a:solidFill>
            </a:rPr>
            <a:t> (suino)</a:t>
          </a:r>
        </a:p>
        <a:p>
          <a:pPr lvl="0" algn="ctr" defTabSz="711200">
            <a:lnSpc>
              <a:spcPct val="90000"/>
            </a:lnSpc>
            <a:spcBef>
              <a:spcPct val="0"/>
            </a:spcBef>
            <a:spcAft>
              <a:spcPct val="35000"/>
            </a:spcAft>
          </a:pPr>
          <a:r>
            <a:rPr lang="it-IT" sz="1600" kern="1200" dirty="0" err="1" smtClean="0">
              <a:solidFill>
                <a:schemeClr val="tx1"/>
              </a:solidFill>
            </a:rPr>
            <a:t>Floseal</a:t>
          </a:r>
          <a:r>
            <a:rPr lang="it-IT" sz="1600" kern="1200" dirty="0" smtClean="0">
              <a:solidFill>
                <a:schemeClr val="tx1"/>
              </a:solidFill>
            </a:rPr>
            <a:t> (bovino)</a:t>
          </a:r>
        </a:p>
        <a:p>
          <a:pPr lvl="0" algn="ctr" defTabSz="711200">
            <a:lnSpc>
              <a:spcPct val="90000"/>
            </a:lnSpc>
            <a:spcBef>
              <a:spcPct val="0"/>
            </a:spcBef>
            <a:spcAft>
              <a:spcPct val="35000"/>
            </a:spcAft>
          </a:pPr>
          <a:r>
            <a:rPr lang="it-IT" sz="1600" kern="1200" dirty="0" err="1" smtClean="0">
              <a:solidFill>
                <a:schemeClr val="tx1"/>
              </a:solidFill>
            </a:rPr>
            <a:t>Spongostan</a:t>
          </a:r>
          <a:r>
            <a:rPr lang="it-IT" sz="1600" kern="1200" dirty="0" smtClean="0">
              <a:solidFill>
                <a:schemeClr val="tx1"/>
              </a:solidFill>
            </a:rPr>
            <a:t> suino)</a:t>
          </a:r>
        </a:p>
        <a:p>
          <a:pPr lvl="0" algn="ctr" defTabSz="711200">
            <a:lnSpc>
              <a:spcPct val="90000"/>
            </a:lnSpc>
            <a:spcBef>
              <a:spcPct val="0"/>
            </a:spcBef>
            <a:spcAft>
              <a:spcPct val="35000"/>
            </a:spcAft>
          </a:pPr>
          <a:r>
            <a:rPr lang="it-IT" sz="1600" kern="1200" dirty="0" err="1" smtClean="0">
              <a:solidFill>
                <a:schemeClr val="tx1"/>
              </a:solidFill>
            </a:rPr>
            <a:t>Surgiflo</a:t>
          </a:r>
          <a:r>
            <a:rPr lang="it-IT" sz="1600" kern="1200" dirty="0" smtClean="0">
              <a:solidFill>
                <a:schemeClr val="tx1"/>
              </a:solidFill>
            </a:rPr>
            <a:t> (suino )</a:t>
          </a:r>
          <a:endParaRPr lang="it-IT" sz="1600" kern="1200" dirty="0">
            <a:solidFill>
              <a:schemeClr val="tx1"/>
            </a:solidFill>
          </a:endParaRPr>
        </a:p>
      </dsp:txBody>
      <dsp:txXfrm>
        <a:off x="9568113" y="1966848"/>
        <a:ext cx="1998862" cy="1263313"/>
      </dsp:txXfrm>
    </dsp:sp>
    <dsp:sp modelId="{FF0A7555-E55A-4E25-BE68-300FA090EA73}">
      <dsp:nvSpPr>
        <dsp:cNvPr id="0" name=""/>
        <dsp:cNvSpPr/>
      </dsp:nvSpPr>
      <dsp:spPr>
        <a:xfrm rot="2196691">
          <a:off x="2843045" y="4240843"/>
          <a:ext cx="963941" cy="27263"/>
        </a:xfrm>
        <a:custGeom>
          <a:avLst/>
          <a:gdLst/>
          <a:ahLst/>
          <a:cxnLst/>
          <a:rect l="0" t="0" r="0" b="0"/>
          <a:pathLst>
            <a:path>
              <a:moveTo>
                <a:pt x="0" y="13631"/>
              </a:moveTo>
              <a:lnTo>
                <a:pt x="963941" y="136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3300917" y="4230377"/>
        <a:ext cx="48197" cy="48197"/>
      </dsp:txXfrm>
    </dsp:sp>
    <dsp:sp modelId="{1C5EDF65-9B66-4324-BE9D-848848980822}">
      <dsp:nvSpPr>
        <dsp:cNvPr id="0" name=""/>
        <dsp:cNvSpPr/>
      </dsp:nvSpPr>
      <dsp:spPr>
        <a:xfrm>
          <a:off x="3711892" y="4022548"/>
          <a:ext cx="2077470" cy="10387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it-IT" sz="2800" kern="1200" dirty="0" smtClean="0">
              <a:solidFill>
                <a:schemeClr val="tx1"/>
              </a:solidFill>
            </a:rPr>
            <a:t>Origine vegetale </a:t>
          </a:r>
          <a:endParaRPr lang="it-IT" sz="2800" kern="1200" dirty="0">
            <a:solidFill>
              <a:schemeClr val="tx1"/>
            </a:solidFill>
          </a:endParaRPr>
        </a:p>
      </dsp:txBody>
      <dsp:txXfrm>
        <a:off x="3742316" y="4052972"/>
        <a:ext cx="2016622" cy="977887"/>
      </dsp:txXfrm>
    </dsp:sp>
    <dsp:sp modelId="{43B6157B-C845-4EA0-842E-BB21EF09A1AC}">
      <dsp:nvSpPr>
        <dsp:cNvPr id="0" name=""/>
        <dsp:cNvSpPr/>
      </dsp:nvSpPr>
      <dsp:spPr>
        <a:xfrm rot="19457599">
          <a:off x="5693174" y="4229648"/>
          <a:ext cx="1023364" cy="27263"/>
        </a:xfrm>
        <a:custGeom>
          <a:avLst/>
          <a:gdLst/>
          <a:ahLst/>
          <a:cxnLst/>
          <a:rect l="0" t="0" r="0" b="0"/>
          <a:pathLst>
            <a:path>
              <a:moveTo>
                <a:pt x="0" y="13631"/>
              </a:moveTo>
              <a:lnTo>
                <a:pt x="1023364" y="136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6179272" y="4217695"/>
        <a:ext cx="51168" cy="51168"/>
      </dsp:txXfrm>
    </dsp:sp>
    <dsp:sp modelId="{D397DA42-C194-4102-B896-E0E5836EDD54}">
      <dsp:nvSpPr>
        <dsp:cNvPr id="0" name=""/>
        <dsp:cNvSpPr/>
      </dsp:nvSpPr>
      <dsp:spPr>
        <a:xfrm>
          <a:off x="6620351" y="3425276"/>
          <a:ext cx="2077470" cy="10387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it-IT" sz="2800" kern="1200" dirty="0" smtClean="0">
              <a:solidFill>
                <a:schemeClr val="tx1"/>
              </a:solidFill>
            </a:rPr>
            <a:t>Cellulosa</a:t>
          </a:r>
          <a:r>
            <a:rPr lang="it-IT" sz="2000" kern="1200" dirty="0" smtClean="0">
              <a:solidFill>
                <a:schemeClr val="tx1"/>
              </a:solidFill>
            </a:rPr>
            <a:t> </a:t>
          </a:r>
          <a:endParaRPr lang="it-IT" sz="2000" kern="1200" dirty="0">
            <a:solidFill>
              <a:schemeClr val="tx1"/>
            </a:solidFill>
          </a:endParaRPr>
        </a:p>
      </dsp:txBody>
      <dsp:txXfrm>
        <a:off x="6650775" y="3455700"/>
        <a:ext cx="2016622" cy="977887"/>
      </dsp:txXfrm>
    </dsp:sp>
    <dsp:sp modelId="{2E90B9D5-3F49-4910-8EC7-F6076ECD0455}">
      <dsp:nvSpPr>
        <dsp:cNvPr id="0" name=""/>
        <dsp:cNvSpPr/>
      </dsp:nvSpPr>
      <dsp:spPr>
        <a:xfrm>
          <a:off x="8697821" y="3931011"/>
          <a:ext cx="830988" cy="27263"/>
        </a:xfrm>
        <a:custGeom>
          <a:avLst/>
          <a:gdLst/>
          <a:ahLst/>
          <a:cxnLst/>
          <a:rect l="0" t="0" r="0" b="0"/>
          <a:pathLst>
            <a:path>
              <a:moveTo>
                <a:pt x="0" y="13631"/>
              </a:moveTo>
              <a:lnTo>
                <a:pt x="830988" y="1363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9092540" y="3923868"/>
        <a:ext cx="41549" cy="41549"/>
      </dsp:txXfrm>
    </dsp:sp>
    <dsp:sp modelId="{E1DEE1F3-D0A6-4715-91CD-8750A0BFFE2A}">
      <dsp:nvSpPr>
        <dsp:cNvPr id="0" name=""/>
        <dsp:cNvSpPr/>
      </dsp:nvSpPr>
      <dsp:spPr>
        <a:xfrm>
          <a:off x="9528809" y="3425276"/>
          <a:ext cx="2077470" cy="10387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kern="1200" dirty="0" smtClean="0">
              <a:solidFill>
                <a:schemeClr val="tx1"/>
              </a:solidFill>
            </a:rPr>
            <a:t>TABOTAMP</a:t>
          </a:r>
        </a:p>
        <a:p>
          <a:pPr lvl="0" algn="ctr" defTabSz="1066800">
            <a:lnSpc>
              <a:spcPct val="90000"/>
            </a:lnSpc>
            <a:spcBef>
              <a:spcPct val="0"/>
            </a:spcBef>
            <a:spcAft>
              <a:spcPct val="35000"/>
            </a:spcAft>
          </a:pPr>
          <a:r>
            <a:rPr lang="it-IT" sz="2400" kern="1200" dirty="0" smtClean="0">
              <a:solidFill>
                <a:schemeClr val="tx1"/>
              </a:solidFill>
            </a:rPr>
            <a:t>EQUICEL </a:t>
          </a:r>
          <a:endParaRPr lang="it-IT" sz="2400" kern="1200" dirty="0">
            <a:solidFill>
              <a:schemeClr val="tx1"/>
            </a:solidFill>
          </a:endParaRPr>
        </a:p>
      </dsp:txBody>
      <dsp:txXfrm>
        <a:off x="9559233" y="3455700"/>
        <a:ext cx="2016622" cy="977887"/>
      </dsp:txXfrm>
    </dsp:sp>
    <dsp:sp modelId="{209CB2A7-8B09-4CF0-BEA2-7460DD6807BA}">
      <dsp:nvSpPr>
        <dsp:cNvPr id="0" name=""/>
        <dsp:cNvSpPr/>
      </dsp:nvSpPr>
      <dsp:spPr>
        <a:xfrm rot="2142401">
          <a:off x="5693174" y="4826921"/>
          <a:ext cx="1023364" cy="27263"/>
        </a:xfrm>
        <a:custGeom>
          <a:avLst/>
          <a:gdLst/>
          <a:ahLst/>
          <a:cxnLst/>
          <a:rect l="0" t="0" r="0" b="0"/>
          <a:pathLst>
            <a:path>
              <a:moveTo>
                <a:pt x="0" y="13631"/>
              </a:moveTo>
              <a:lnTo>
                <a:pt x="1023364" y="136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6179272" y="4814968"/>
        <a:ext cx="51168" cy="51168"/>
      </dsp:txXfrm>
    </dsp:sp>
    <dsp:sp modelId="{9BA6D9A3-98E3-42A1-9AF1-74B17AB298DA}">
      <dsp:nvSpPr>
        <dsp:cNvPr id="0" name=""/>
        <dsp:cNvSpPr/>
      </dsp:nvSpPr>
      <dsp:spPr>
        <a:xfrm>
          <a:off x="6620351" y="4619821"/>
          <a:ext cx="2077470" cy="10387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it-IT" sz="2800" kern="1200" dirty="0" smtClean="0">
              <a:solidFill>
                <a:schemeClr val="tx1"/>
              </a:solidFill>
            </a:rPr>
            <a:t>Polisaccaridi </a:t>
          </a:r>
          <a:endParaRPr lang="it-IT" sz="2800" kern="1200" dirty="0">
            <a:solidFill>
              <a:schemeClr val="tx1"/>
            </a:solidFill>
          </a:endParaRPr>
        </a:p>
      </dsp:txBody>
      <dsp:txXfrm>
        <a:off x="6650775" y="4650245"/>
        <a:ext cx="2016622" cy="977887"/>
      </dsp:txXfrm>
    </dsp:sp>
    <dsp:sp modelId="{39E8C0AD-D79A-456C-87F4-31E9BA804FD5}">
      <dsp:nvSpPr>
        <dsp:cNvPr id="0" name=""/>
        <dsp:cNvSpPr/>
      </dsp:nvSpPr>
      <dsp:spPr>
        <a:xfrm>
          <a:off x="8697821" y="5125557"/>
          <a:ext cx="830988" cy="27263"/>
        </a:xfrm>
        <a:custGeom>
          <a:avLst/>
          <a:gdLst/>
          <a:ahLst/>
          <a:cxnLst/>
          <a:rect l="0" t="0" r="0" b="0"/>
          <a:pathLst>
            <a:path>
              <a:moveTo>
                <a:pt x="0" y="13631"/>
              </a:moveTo>
              <a:lnTo>
                <a:pt x="830988" y="1363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9092540" y="5118414"/>
        <a:ext cx="41549" cy="41549"/>
      </dsp:txXfrm>
    </dsp:sp>
    <dsp:sp modelId="{D1946828-A186-4107-B916-21BE5CEBB856}">
      <dsp:nvSpPr>
        <dsp:cNvPr id="0" name=""/>
        <dsp:cNvSpPr/>
      </dsp:nvSpPr>
      <dsp:spPr>
        <a:xfrm>
          <a:off x="9528809" y="4619821"/>
          <a:ext cx="2077470" cy="10387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solidFill>
                <a:schemeClr val="tx1"/>
              </a:solidFill>
            </a:rPr>
            <a:t>Arista AH</a:t>
          </a:r>
          <a:endParaRPr lang="it-IT" sz="2000" kern="1200" dirty="0">
            <a:solidFill>
              <a:schemeClr val="tx1"/>
            </a:solidFill>
          </a:endParaRPr>
        </a:p>
      </dsp:txBody>
      <dsp:txXfrm>
        <a:off x="9559233" y="4650245"/>
        <a:ext cx="2016622" cy="977887"/>
      </dsp:txXfrm>
    </dsp:sp>
    <dsp:sp modelId="{4461BE03-DDF3-4805-84A6-2BF3574336C4}">
      <dsp:nvSpPr>
        <dsp:cNvPr id="0" name=""/>
        <dsp:cNvSpPr/>
      </dsp:nvSpPr>
      <dsp:spPr>
        <a:xfrm rot="4313741">
          <a:off x="2080029" y="5136752"/>
          <a:ext cx="2489972" cy="27263"/>
        </a:xfrm>
        <a:custGeom>
          <a:avLst/>
          <a:gdLst/>
          <a:ahLst/>
          <a:cxnLst/>
          <a:rect l="0" t="0" r="0" b="0"/>
          <a:pathLst>
            <a:path>
              <a:moveTo>
                <a:pt x="0" y="13631"/>
              </a:moveTo>
              <a:lnTo>
                <a:pt x="2489972" y="136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it-IT" sz="800" kern="1200"/>
        </a:p>
      </dsp:txBody>
      <dsp:txXfrm>
        <a:off x="3262766" y="5088135"/>
        <a:ext cx="124498" cy="124498"/>
      </dsp:txXfrm>
    </dsp:sp>
    <dsp:sp modelId="{DAAD1D38-4AAA-41E1-B97C-7A88CFF3CC70}">
      <dsp:nvSpPr>
        <dsp:cNvPr id="0" name=""/>
        <dsp:cNvSpPr/>
      </dsp:nvSpPr>
      <dsp:spPr>
        <a:xfrm>
          <a:off x="3711892" y="5814366"/>
          <a:ext cx="2077470" cy="10387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it-IT" sz="2800" kern="1200" dirty="0" smtClean="0">
              <a:solidFill>
                <a:schemeClr val="tx1"/>
              </a:solidFill>
            </a:rPr>
            <a:t>Origine minerale </a:t>
          </a:r>
          <a:endParaRPr lang="it-IT" sz="2800" kern="1200" dirty="0">
            <a:solidFill>
              <a:schemeClr val="tx1"/>
            </a:solidFill>
          </a:endParaRPr>
        </a:p>
      </dsp:txBody>
      <dsp:txXfrm>
        <a:off x="3742316" y="5844790"/>
        <a:ext cx="2016622" cy="977887"/>
      </dsp:txXfrm>
    </dsp:sp>
    <dsp:sp modelId="{2ED76747-ACC9-4D3A-A613-F531AE20B916}">
      <dsp:nvSpPr>
        <dsp:cNvPr id="0" name=""/>
        <dsp:cNvSpPr/>
      </dsp:nvSpPr>
      <dsp:spPr>
        <a:xfrm rot="1292">
          <a:off x="5789362" y="6320258"/>
          <a:ext cx="828993" cy="27263"/>
        </a:xfrm>
        <a:custGeom>
          <a:avLst/>
          <a:gdLst/>
          <a:ahLst/>
          <a:cxnLst/>
          <a:rect l="0" t="0" r="0" b="0"/>
          <a:pathLst>
            <a:path>
              <a:moveTo>
                <a:pt x="0" y="13631"/>
              </a:moveTo>
              <a:lnTo>
                <a:pt x="828993" y="136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6183134" y="6313165"/>
        <a:ext cx="41449" cy="41449"/>
      </dsp:txXfrm>
    </dsp:sp>
    <dsp:sp modelId="{32E1D17C-6673-423A-A8AC-A6BB688EF1E1}">
      <dsp:nvSpPr>
        <dsp:cNvPr id="0" name=""/>
        <dsp:cNvSpPr/>
      </dsp:nvSpPr>
      <dsp:spPr>
        <a:xfrm>
          <a:off x="6618356" y="5814678"/>
          <a:ext cx="2077470" cy="10387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kern="1200" dirty="0" smtClean="0">
              <a:solidFill>
                <a:schemeClr val="tx1"/>
              </a:solidFill>
            </a:rPr>
            <a:t>Sostanze minerali inerti </a:t>
          </a:r>
          <a:endParaRPr lang="it-IT" sz="2400" kern="1200" dirty="0">
            <a:solidFill>
              <a:schemeClr val="tx1"/>
            </a:solidFill>
          </a:endParaRPr>
        </a:p>
      </dsp:txBody>
      <dsp:txXfrm>
        <a:off x="6648780" y="5845102"/>
        <a:ext cx="2016622" cy="977887"/>
      </dsp:txXfrm>
    </dsp:sp>
    <dsp:sp modelId="{40133D0F-A352-4D5A-8840-316D07A5DD02}">
      <dsp:nvSpPr>
        <dsp:cNvPr id="0" name=""/>
        <dsp:cNvSpPr/>
      </dsp:nvSpPr>
      <dsp:spPr>
        <a:xfrm rot="21598714">
          <a:off x="8695826" y="6320258"/>
          <a:ext cx="832982" cy="27263"/>
        </a:xfrm>
        <a:custGeom>
          <a:avLst/>
          <a:gdLst/>
          <a:ahLst/>
          <a:cxnLst/>
          <a:rect l="0" t="0" r="0" b="0"/>
          <a:pathLst>
            <a:path>
              <a:moveTo>
                <a:pt x="0" y="13631"/>
              </a:moveTo>
              <a:lnTo>
                <a:pt x="832982" y="1363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9091493" y="6313065"/>
        <a:ext cx="41649" cy="41649"/>
      </dsp:txXfrm>
    </dsp:sp>
    <dsp:sp modelId="{EBEFB981-2A47-4A86-BE5F-A2F98ADFC395}">
      <dsp:nvSpPr>
        <dsp:cNvPr id="0" name=""/>
        <dsp:cNvSpPr/>
      </dsp:nvSpPr>
      <dsp:spPr>
        <a:xfrm>
          <a:off x="9528809" y="5814366"/>
          <a:ext cx="2077470" cy="10387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err="1" smtClean="0">
              <a:solidFill>
                <a:schemeClr val="tx1"/>
              </a:solidFill>
            </a:rPr>
            <a:t>Quick</a:t>
          </a:r>
          <a:r>
            <a:rPr lang="it-IT" sz="2000" kern="1200" dirty="0" smtClean="0">
              <a:solidFill>
                <a:schemeClr val="tx1"/>
              </a:solidFill>
            </a:rPr>
            <a:t> </a:t>
          </a:r>
          <a:r>
            <a:rPr lang="it-IT" sz="2000" kern="1200" dirty="0" err="1" smtClean="0">
              <a:solidFill>
                <a:schemeClr val="tx1"/>
              </a:solidFill>
            </a:rPr>
            <a:t>clot</a:t>
          </a:r>
          <a:endParaRPr lang="it-IT" sz="2000" kern="1200" dirty="0">
            <a:solidFill>
              <a:schemeClr val="tx1"/>
            </a:solidFill>
          </a:endParaRPr>
        </a:p>
      </dsp:txBody>
      <dsp:txXfrm>
        <a:off x="9559233" y="5844790"/>
        <a:ext cx="2016622" cy="9778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17574-3A0A-4E15-99E2-3C87E80754C8}">
      <dsp:nvSpPr>
        <dsp:cNvPr id="0" name=""/>
        <dsp:cNvSpPr/>
      </dsp:nvSpPr>
      <dsp:spPr>
        <a:xfrm>
          <a:off x="1485348" y="3089560"/>
          <a:ext cx="2148032" cy="107401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EMOSTATICI </a:t>
          </a:r>
          <a:endParaRPr lang="it-IT" sz="1300" kern="1200" dirty="0"/>
        </a:p>
      </dsp:txBody>
      <dsp:txXfrm>
        <a:off x="1516805" y="3121017"/>
        <a:ext cx="2085118" cy="1011102"/>
      </dsp:txXfrm>
    </dsp:sp>
    <dsp:sp modelId="{5652CF16-289A-4CD2-808D-63A46BA56649}">
      <dsp:nvSpPr>
        <dsp:cNvPr id="0" name=""/>
        <dsp:cNvSpPr/>
      </dsp:nvSpPr>
      <dsp:spPr>
        <a:xfrm rot="17692822">
          <a:off x="3041877" y="2684167"/>
          <a:ext cx="2042220" cy="32124"/>
        </a:xfrm>
        <a:custGeom>
          <a:avLst/>
          <a:gdLst/>
          <a:ahLst/>
          <a:cxnLst/>
          <a:rect l="0" t="0" r="0" b="0"/>
          <a:pathLst>
            <a:path>
              <a:moveTo>
                <a:pt x="0" y="16062"/>
              </a:moveTo>
              <a:lnTo>
                <a:pt x="2042220" y="160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it-IT" sz="700" kern="1200"/>
        </a:p>
      </dsp:txBody>
      <dsp:txXfrm>
        <a:off x="4011932" y="2649173"/>
        <a:ext cx="102111" cy="102111"/>
      </dsp:txXfrm>
    </dsp:sp>
    <dsp:sp modelId="{FC73B4B8-C7AB-4FEB-ACCD-5893FF672D54}">
      <dsp:nvSpPr>
        <dsp:cNvPr id="0" name=""/>
        <dsp:cNvSpPr/>
      </dsp:nvSpPr>
      <dsp:spPr>
        <a:xfrm>
          <a:off x="4492594" y="1236881"/>
          <a:ext cx="2148032" cy="107401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ORIGINE UMANA</a:t>
          </a:r>
          <a:endParaRPr lang="it-IT" sz="1300" kern="1200" dirty="0"/>
        </a:p>
      </dsp:txBody>
      <dsp:txXfrm>
        <a:off x="4524051" y="1268338"/>
        <a:ext cx="2085118" cy="1011102"/>
      </dsp:txXfrm>
    </dsp:sp>
    <dsp:sp modelId="{5A466AF0-F6E8-4948-B124-83C11A2ED275}">
      <dsp:nvSpPr>
        <dsp:cNvPr id="0" name=""/>
        <dsp:cNvSpPr/>
      </dsp:nvSpPr>
      <dsp:spPr>
        <a:xfrm rot="18289469">
          <a:off x="6317942" y="1140268"/>
          <a:ext cx="1504581" cy="32124"/>
        </a:xfrm>
        <a:custGeom>
          <a:avLst/>
          <a:gdLst/>
          <a:ahLst/>
          <a:cxnLst/>
          <a:rect l="0" t="0" r="0" b="0"/>
          <a:pathLst>
            <a:path>
              <a:moveTo>
                <a:pt x="0" y="16062"/>
              </a:moveTo>
              <a:lnTo>
                <a:pt x="1504581" y="160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7032618" y="1118716"/>
        <a:ext cx="75229" cy="75229"/>
      </dsp:txXfrm>
    </dsp:sp>
    <dsp:sp modelId="{F20606ED-DA8B-4DE5-9CC9-04C6F68038E3}">
      <dsp:nvSpPr>
        <dsp:cNvPr id="0" name=""/>
        <dsp:cNvSpPr/>
      </dsp:nvSpPr>
      <dsp:spPr>
        <a:xfrm>
          <a:off x="7499840" y="1763"/>
          <a:ext cx="2148032" cy="107401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VERASEAL</a:t>
          </a:r>
          <a:endParaRPr lang="it-IT" sz="1300" kern="1200" dirty="0"/>
        </a:p>
      </dsp:txBody>
      <dsp:txXfrm>
        <a:off x="7531297" y="33220"/>
        <a:ext cx="2085118" cy="1011102"/>
      </dsp:txXfrm>
    </dsp:sp>
    <dsp:sp modelId="{6C203C3C-D667-4BE5-B72B-2D84A63064B5}">
      <dsp:nvSpPr>
        <dsp:cNvPr id="0" name=""/>
        <dsp:cNvSpPr/>
      </dsp:nvSpPr>
      <dsp:spPr>
        <a:xfrm>
          <a:off x="6640626" y="1757828"/>
          <a:ext cx="859213" cy="32124"/>
        </a:xfrm>
        <a:custGeom>
          <a:avLst/>
          <a:gdLst/>
          <a:ahLst/>
          <a:cxnLst/>
          <a:rect l="0" t="0" r="0" b="0"/>
          <a:pathLst>
            <a:path>
              <a:moveTo>
                <a:pt x="0" y="16062"/>
              </a:moveTo>
              <a:lnTo>
                <a:pt x="859213" y="160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7048753" y="1752409"/>
        <a:ext cx="42960" cy="42960"/>
      </dsp:txXfrm>
    </dsp:sp>
    <dsp:sp modelId="{A0CAA357-9734-4280-BF87-20DDC2B08DBD}">
      <dsp:nvSpPr>
        <dsp:cNvPr id="0" name=""/>
        <dsp:cNvSpPr/>
      </dsp:nvSpPr>
      <dsp:spPr>
        <a:xfrm>
          <a:off x="7499840" y="1236881"/>
          <a:ext cx="2148032" cy="107401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TISSEEL</a:t>
          </a:r>
          <a:endParaRPr lang="it-IT" sz="1300" kern="1200" dirty="0"/>
        </a:p>
      </dsp:txBody>
      <dsp:txXfrm>
        <a:off x="7531297" y="1268338"/>
        <a:ext cx="2085118" cy="1011102"/>
      </dsp:txXfrm>
    </dsp:sp>
    <dsp:sp modelId="{06174BEA-15D4-4F11-B29D-EF3B0CC75A71}">
      <dsp:nvSpPr>
        <dsp:cNvPr id="0" name=""/>
        <dsp:cNvSpPr/>
      </dsp:nvSpPr>
      <dsp:spPr>
        <a:xfrm rot="3310531">
          <a:off x="6317942" y="2375387"/>
          <a:ext cx="1504581" cy="32124"/>
        </a:xfrm>
        <a:custGeom>
          <a:avLst/>
          <a:gdLst/>
          <a:ahLst/>
          <a:cxnLst/>
          <a:rect l="0" t="0" r="0" b="0"/>
          <a:pathLst>
            <a:path>
              <a:moveTo>
                <a:pt x="0" y="16062"/>
              </a:moveTo>
              <a:lnTo>
                <a:pt x="1504581" y="160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7032618" y="2353835"/>
        <a:ext cx="75229" cy="75229"/>
      </dsp:txXfrm>
    </dsp:sp>
    <dsp:sp modelId="{64860A97-EA39-4ECE-8400-761C569FC918}">
      <dsp:nvSpPr>
        <dsp:cNvPr id="0" name=""/>
        <dsp:cNvSpPr/>
      </dsp:nvSpPr>
      <dsp:spPr>
        <a:xfrm>
          <a:off x="7499840" y="2472000"/>
          <a:ext cx="2148032" cy="107401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TACHOSIL</a:t>
          </a:r>
          <a:endParaRPr lang="it-IT" sz="1300" kern="1200" dirty="0"/>
        </a:p>
      </dsp:txBody>
      <dsp:txXfrm>
        <a:off x="7531297" y="2503457"/>
        <a:ext cx="2085118" cy="1011102"/>
      </dsp:txXfrm>
    </dsp:sp>
    <dsp:sp modelId="{DB366DDF-14DB-4BBB-8EA4-164C769BF88F}">
      <dsp:nvSpPr>
        <dsp:cNvPr id="0" name=""/>
        <dsp:cNvSpPr/>
      </dsp:nvSpPr>
      <dsp:spPr>
        <a:xfrm rot="2142401">
          <a:off x="3533925" y="3919286"/>
          <a:ext cx="1058124" cy="32124"/>
        </a:xfrm>
        <a:custGeom>
          <a:avLst/>
          <a:gdLst/>
          <a:ahLst/>
          <a:cxnLst/>
          <a:rect l="0" t="0" r="0" b="0"/>
          <a:pathLst>
            <a:path>
              <a:moveTo>
                <a:pt x="0" y="16062"/>
              </a:moveTo>
              <a:lnTo>
                <a:pt x="1058124" y="160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4036534" y="3908895"/>
        <a:ext cx="52906" cy="52906"/>
      </dsp:txXfrm>
    </dsp:sp>
    <dsp:sp modelId="{7260BD7F-1E9A-4853-BA6F-7AC99634E149}">
      <dsp:nvSpPr>
        <dsp:cNvPr id="0" name=""/>
        <dsp:cNvSpPr/>
      </dsp:nvSpPr>
      <dsp:spPr>
        <a:xfrm>
          <a:off x="4492594" y="3707119"/>
          <a:ext cx="2148032" cy="107401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ORGINE ANIMALE </a:t>
          </a:r>
          <a:endParaRPr lang="it-IT" sz="1300" kern="1200" dirty="0"/>
        </a:p>
      </dsp:txBody>
      <dsp:txXfrm>
        <a:off x="4524051" y="3738576"/>
        <a:ext cx="2085118" cy="1011102"/>
      </dsp:txXfrm>
    </dsp:sp>
    <dsp:sp modelId="{58946997-1F8D-4D76-B8EA-66623E5FF6EB}">
      <dsp:nvSpPr>
        <dsp:cNvPr id="0" name=""/>
        <dsp:cNvSpPr/>
      </dsp:nvSpPr>
      <dsp:spPr>
        <a:xfrm>
          <a:off x="6640626" y="4228065"/>
          <a:ext cx="859213" cy="32124"/>
        </a:xfrm>
        <a:custGeom>
          <a:avLst/>
          <a:gdLst/>
          <a:ahLst/>
          <a:cxnLst/>
          <a:rect l="0" t="0" r="0" b="0"/>
          <a:pathLst>
            <a:path>
              <a:moveTo>
                <a:pt x="0" y="16062"/>
              </a:moveTo>
              <a:lnTo>
                <a:pt x="859213" y="160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7048753" y="4222647"/>
        <a:ext cx="42960" cy="42960"/>
      </dsp:txXfrm>
    </dsp:sp>
    <dsp:sp modelId="{3B0AB223-FDA8-4941-B2E6-A02A1A099653}">
      <dsp:nvSpPr>
        <dsp:cNvPr id="0" name=""/>
        <dsp:cNvSpPr/>
      </dsp:nvSpPr>
      <dsp:spPr>
        <a:xfrm>
          <a:off x="7499840" y="3707119"/>
          <a:ext cx="2148032" cy="107401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AVITENE </a:t>
          </a:r>
        </a:p>
        <a:p>
          <a:pPr lvl="0" algn="ctr" defTabSz="577850">
            <a:lnSpc>
              <a:spcPct val="90000"/>
            </a:lnSpc>
            <a:spcBef>
              <a:spcPct val="0"/>
            </a:spcBef>
            <a:spcAft>
              <a:spcPct val="35000"/>
            </a:spcAft>
          </a:pPr>
          <a:r>
            <a:rPr lang="it-IT" sz="1300" kern="1200" dirty="0" smtClean="0"/>
            <a:t>TISSUFLEECE E </a:t>
          </a:r>
        </a:p>
        <a:p>
          <a:pPr lvl="0" algn="ctr" defTabSz="577850">
            <a:lnSpc>
              <a:spcPct val="90000"/>
            </a:lnSpc>
            <a:spcBef>
              <a:spcPct val="0"/>
            </a:spcBef>
            <a:spcAft>
              <a:spcPct val="35000"/>
            </a:spcAft>
          </a:pPr>
          <a:r>
            <a:rPr lang="it-IT" sz="1300" kern="1200" dirty="0" smtClean="0"/>
            <a:t>SURGIFLO</a:t>
          </a:r>
        </a:p>
        <a:p>
          <a:pPr lvl="0" algn="ctr" defTabSz="577850">
            <a:lnSpc>
              <a:spcPct val="90000"/>
            </a:lnSpc>
            <a:spcBef>
              <a:spcPct val="0"/>
            </a:spcBef>
            <a:spcAft>
              <a:spcPct val="35000"/>
            </a:spcAft>
          </a:pPr>
          <a:r>
            <a:rPr lang="it-IT" sz="1300" kern="1200" dirty="0" smtClean="0"/>
            <a:t>FLOSEAL </a:t>
          </a:r>
          <a:endParaRPr lang="it-IT" sz="1300" kern="1200" dirty="0"/>
        </a:p>
      </dsp:txBody>
      <dsp:txXfrm>
        <a:off x="7531297" y="3738576"/>
        <a:ext cx="2085118" cy="1011102"/>
      </dsp:txXfrm>
    </dsp:sp>
    <dsp:sp modelId="{5A4186CC-02B5-4FBB-A033-46C1578AD9A7}">
      <dsp:nvSpPr>
        <dsp:cNvPr id="0" name=""/>
        <dsp:cNvSpPr/>
      </dsp:nvSpPr>
      <dsp:spPr>
        <a:xfrm rot="3907178">
          <a:off x="3041877" y="4536845"/>
          <a:ext cx="2042220" cy="32124"/>
        </a:xfrm>
        <a:custGeom>
          <a:avLst/>
          <a:gdLst/>
          <a:ahLst/>
          <a:cxnLst/>
          <a:rect l="0" t="0" r="0" b="0"/>
          <a:pathLst>
            <a:path>
              <a:moveTo>
                <a:pt x="0" y="16062"/>
              </a:moveTo>
              <a:lnTo>
                <a:pt x="2042220" y="160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it-IT" sz="700" kern="1200"/>
        </a:p>
      </dsp:txBody>
      <dsp:txXfrm>
        <a:off x="4011932" y="4501852"/>
        <a:ext cx="102111" cy="102111"/>
      </dsp:txXfrm>
    </dsp:sp>
    <dsp:sp modelId="{F1332D13-31AE-4454-A70B-BA3A56673F01}">
      <dsp:nvSpPr>
        <dsp:cNvPr id="0" name=""/>
        <dsp:cNvSpPr/>
      </dsp:nvSpPr>
      <dsp:spPr>
        <a:xfrm>
          <a:off x="4492594" y="4942238"/>
          <a:ext cx="2148032" cy="107401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ORIGINE VEGETALE</a:t>
          </a:r>
          <a:endParaRPr lang="it-IT" sz="1300" kern="1200" dirty="0"/>
        </a:p>
      </dsp:txBody>
      <dsp:txXfrm>
        <a:off x="4524051" y="4973695"/>
        <a:ext cx="2085118" cy="1011102"/>
      </dsp:txXfrm>
    </dsp:sp>
    <dsp:sp modelId="{6DF38FB8-77C8-49E0-9A3D-5F9AB350F17B}">
      <dsp:nvSpPr>
        <dsp:cNvPr id="0" name=""/>
        <dsp:cNvSpPr/>
      </dsp:nvSpPr>
      <dsp:spPr>
        <a:xfrm>
          <a:off x="6640626" y="5463184"/>
          <a:ext cx="859213" cy="32124"/>
        </a:xfrm>
        <a:custGeom>
          <a:avLst/>
          <a:gdLst/>
          <a:ahLst/>
          <a:cxnLst/>
          <a:rect l="0" t="0" r="0" b="0"/>
          <a:pathLst>
            <a:path>
              <a:moveTo>
                <a:pt x="0" y="16062"/>
              </a:moveTo>
              <a:lnTo>
                <a:pt x="859213" y="160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7048753" y="5457766"/>
        <a:ext cx="42960" cy="42960"/>
      </dsp:txXfrm>
    </dsp:sp>
    <dsp:sp modelId="{38F9646C-BC75-41BF-A90F-46E6845790CE}">
      <dsp:nvSpPr>
        <dsp:cNvPr id="0" name=""/>
        <dsp:cNvSpPr/>
      </dsp:nvSpPr>
      <dsp:spPr>
        <a:xfrm>
          <a:off x="7499840" y="4942238"/>
          <a:ext cx="2148032" cy="107401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it-IT" sz="1300" kern="1200" dirty="0" smtClean="0"/>
            <a:t>TABOTAMP</a:t>
          </a:r>
          <a:endParaRPr lang="it-IT" sz="1300" kern="1200" dirty="0"/>
        </a:p>
      </dsp:txBody>
      <dsp:txXfrm>
        <a:off x="7531297" y="4973695"/>
        <a:ext cx="2085118" cy="10111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C9E29-F37E-4946-AE41-018C4E3398D3}">
      <dsp:nvSpPr>
        <dsp:cNvPr id="0" name=""/>
        <dsp:cNvSpPr/>
      </dsp:nvSpPr>
      <dsp:spPr>
        <a:xfrm>
          <a:off x="11583" y="2085526"/>
          <a:ext cx="2117413" cy="105870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it-IT" sz="3200" b="1" kern="1200" dirty="0" smtClean="0">
              <a:solidFill>
                <a:schemeClr val="tx1"/>
              </a:solidFill>
            </a:rPr>
            <a:t>Sigillanti</a:t>
          </a:r>
          <a:endParaRPr lang="it-IT" sz="3200" b="1" kern="1200" dirty="0">
            <a:solidFill>
              <a:schemeClr val="tx1"/>
            </a:solidFill>
          </a:endParaRPr>
        </a:p>
      </dsp:txBody>
      <dsp:txXfrm>
        <a:off x="42591" y="2116534"/>
        <a:ext cx="2055397" cy="996690"/>
      </dsp:txXfrm>
    </dsp:sp>
    <dsp:sp modelId="{D46A1EFB-1D52-4091-B83D-7B5B378A95DA}">
      <dsp:nvSpPr>
        <dsp:cNvPr id="0" name=""/>
        <dsp:cNvSpPr/>
      </dsp:nvSpPr>
      <dsp:spPr>
        <a:xfrm rot="18289469">
          <a:off x="1810911" y="1987904"/>
          <a:ext cx="1483134" cy="36438"/>
        </a:xfrm>
        <a:custGeom>
          <a:avLst/>
          <a:gdLst/>
          <a:ahLst/>
          <a:cxnLst/>
          <a:rect l="0" t="0" r="0" b="0"/>
          <a:pathLst>
            <a:path>
              <a:moveTo>
                <a:pt x="0" y="18219"/>
              </a:moveTo>
              <a:lnTo>
                <a:pt x="1483134" y="18219"/>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2515400" y="1969045"/>
        <a:ext cx="74156" cy="74156"/>
      </dsp:txXfrm>
    </dsp:sp>
    <dsp:sp modelId="{5AE17D5A-9C38-4192-AA62-347F8F635106}">
      <dsp:nvSpPr>
        <dsp:cNvPr id="0" name=""/>
        <dsp:cNvSpPr/>
      </dsp:nvSpPr>
      <dsp:spPr>
        <a:xfrm>
          <a:off x="2975961" y="868014"/>
          <a:ext cx="2117413" cy="105870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kern="1200" dirty="0" smtClean="0">
              <a:solidFill>
                <a:schemeClr val="tx1"/>
              </a:solidFill>
            </a:rPr>
            <a:t>Origine semisintetica </a:t>
          </a:r>
          <a:endParaRPr lang="it-IT" sz="2400" kern="1200" dirty="0">
            <a:solidFill>
              <a:schemeClr val="tx1"/>
            </a:solidFill>
          </a:endParaRPr>
        </a:p>
      </dsp:txBody>
      <dsp:txXfrm>
        <a:off x="3006969" y="899022"/>
        <a:ext cx="2055397" cy="996690"/>
      </dsp:txXfrm>
    </dsp:sp>
    <dsp:sp modelId="{D874D359-697B-44F6-84C6-44D34EB2469F}">
      <dsp:nvSpPr>
        <dsp:cNvPr id="0" name=""/>
        <dsp:cNvSpPr/>
      </dsp:nvSpPr>
      <dsp:spPr>
        <a:xfrm rot="19457599">
          <a:off x="4995336" y="1074769"/>
          <a:ext cx="1043040" cy="36438"/>
        </a:xfrm>
        <a:custGeom>
          <a:avLst/>
          <a:gdLst/>
          <a:ahLst/>
          <a:cxnLst/>
          <a:rect l="0" t="0" r="0" b="0"/>
          <a:pathLst>
            <a:path>
              <a:moveTo>
                <a:pt x="0" y="18219"/>
              </a:moveTo>
              <a:lnTo>
                <a:pt x="1043040" y="18219"/>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5490780" y="1066913"/>
        <a:ext cx="52152" cy="52152"/>
      </dsp:txXfrm>
    </dsp:sp>
    <dsp:sp modelId="{DE9FFA9E-B4DD-47EB-B767-28837666B60C}">
      <dsp:nvSpPr>
        <dsp:cNvPr id="0" name=""/>
        <dsp:cNvSpPr/>
      </dsp:nvSpPr>
      <dsp:spPr>
        <a:xfrm>
          <a:off x="5940339" y="259258"/>
          <a:ext cx="2929335" cy="10587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kern="1200" dirty="0" err="1" smtClean="0">
              <a:solidFill>
                <a:schemeClr val="tx1"/>
              </a:solidFill>
            </a:rPr>
            <a:t>Gluteraldeide+Albumina</a:t>
          </a:r>
          <a:r>
            <a:rPr lang="it-IT" sz="1800" kern="1200" dirty="0" smtClean="0">
              <a:solidFill>
                <a:schemeClr val="tx1"/>
              </a:solidFill>
            </a:rPr>
            <a:t> bovina (derivato animale )</a:t>
          </a:r>
          <a:endParaRPr lang="it-IT" sz="1800" kern="1200" dirty="0">
            <a:solidFill>
              <a:schemeClr val="tx1"/>
            </a:solidFill>
          </a:endParaRPr>
        </a:p>
      </dsp:txBody>
      <dsp:txXfrm>
        <a:off x="5971347" y="290266"/>
        <a:ext cx="2867319" cy="996690"/>
      </dsp:txXfrm>
    </dsp:sp>
    <dsp:sp modelId="{725F51E7-3B17-494C-A515-9A2ABB318587}">
      <dsp:nvSpPr>
        <dsp:cNvPr id="0" name=""/>
        <dsp:cNvSpPr/>
      </dsp:nvSpPr>
      <dsp:spPr>
        <a:xfrm>
          <a:off x="8869674" y="770391"/>
          <a:ext cx="846965" cy="36438"/>
        </a:xfrm>
        <a:custGeom>
          <a:avLst/>
          <a:gdLst/>
          <a:ahLst/>
          <a:cxnLst/>
          <a:rect l="0" t="0" r="0" b="0"/>
          <a:pathLst>
            <a:path>
              <a:moveTo>
                <a:pt x="0" y="18219"/>
              </a:moveTo>
              <a:lnTo>
                <a:pt x="846965" y="18219"/>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9271983" y="767437"/>
        <a:ext cx="42348" cy="42348"/>
      </dsp:txXfrm>
    </dsp:sp>
    <dsp:sp modelId="{AA1A456F-81B5-40B5-9BC5-E5839BED4708}">
      <dsp:nvSpPr>
        <dsp:cNvPr id="0" name=""/>
        <dsp:cNvSpPr/>
      </dsp:nvSpPr>
      <dsp:spPr>
        <a:xfrm>
          <a:off x="9716639" y="259258"/>
          <a:ext cx="2117413" cy="105870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smtClean="0">
              <a:solidFill>
                <a:schemeClr val="tx1"/>
              </a:solidFill>
            </a:rPr>
            <a:t>BIOGLUE </a:t>
          </a:r>
          <a:endParaRPr lang="it-IT" sz="2300" kern="1200" dirty="0">
            <a:solidFill>
              <a:schemeClr val="tx1"/>
            </a:solidFill>
          </a:endParaRPr>
        </a:p>
      </dsp:txBody>
      <dsp:txXfrm>
        <a:off x="9747647" y="290266"/>
        <a:ext cx="2055397" cy="996690"/>
      </dsp:txXfrm>
    </dsp:sp>
    <dsp:sp modelId="{E127E2A1-D063-4CF9-BDE2-2C611AF046C3}">
      <dsp:nvSpPr>
        <dsp:cNvPr id="0" name=""/>
        <dsp:cNvSpPr/>
      </dsp:nvSpPr>
      <dsp:spPr>
        <a:xfrm rot="2142401">
          <a:off x="4995336" y="1683526"/>
          <a:ext cx="1043040" cy="36438"/>
        </a:xfrm>
        <a:custGeom>
          <a:avLst/>
          <a:gdLst/>
          <a:ahLst/>
          <a:cxnLst/>
          <a:rect l="0" t="0" r="0" b="0"/>
          <a:pathLst>
            <a:path>
              <a:moveTo>
                <a:pt x="0" y="18219"/>
              </a:moveTo>
              <a:lnTo>
                <a:pt x="1043040" y="18219"/>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5490780" y="1675669"/>
        <a:ext cx="52152" cy="52152"/>
      </dsp:txXfrm>
    </dsp:sp>
    <dsp:sp modelId="{785A70D6-E935-46D2-95FB-D6ADD45F8E92}">
      <dsp:nvSpPr>
        <dsp:cNvPr id="0" name=""/>
        <dsp:cNvSpPr/>
      </dsp:nvSpPr>
      <dsp:spPr>
        <a:xfrm>
          <a:off x="5940339" y="1476770"/>
          <a:ext cx="2117413" cy="10587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err="1" smtClean="0">
              <a:solidFill>
                <a:schemeClr val="tx1"/>
              </a:solidFill>
            </a:rPr>
            <a:t>Zeina</a:t>
          </a:r>
          <a:r>
            <a:rPr lang="it-IT" sz="2300" kern="1200" dirty="0" smtClean="0">
              <a:solidFill>
                <a:schemeClr val="tx1"/>
              </a:solidFill>
            </a:rPr>
            <a:t> di mais (derivato vegetale)</a:t>
          </a:r>
          <a:endParaRPr lang="it-IT" sz="2300" kern="1200" dirty="0">
            <a:solidFill>
              <a:schemeClr val="tx1"/>
            </a:solidFill>
          </a:endParaRPr>
        </a:p>
      </dsp:txBody>
      <dsp:txXfrm>
        <a:off x="5971347" y="1507778"/>
        <a:ext cx="2055397" cy="996690"/>
      </dsp:txXfrm>
    </dsp:sp>
    <dsp:sp modelId="{063919E4-CDEA-4F66-8ADB-01E3EE9C8BA0}">
      <dsp:nvSpPr>
        <dsp:cNvPr id="0" name=""/>
        <dsp:cNvSpPr/>
      </dsp:nvSpPr>
      <dsp:spPr>
        <a:xfrm>
          <a:off x="8057752" y="1987904"/>
          <a:ext cx="846965" cy="36438"/>
        </a:xfrm>
        <a:custGeom>
          <a:avLst/>
          <a:gdLst/>
          <a:ahLst/>
          <a:cxnLst/>
          <a:rect l="0" t="0" r="0" b="0"/>
          <a:pathLst>
            <a:path>
              <a:moveTo>
                <a:pt x="0" y="18219"/>
              </a:moveTo>
              <a:lnTo>
                <a:pt x="846965" y="18219"/>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8460061" y="1984949"/>
        <a:ext cx="42348" cy="42348"/>
      </dsp:txXfrm>
    </dsp:sp>
    <dsp:sp modelId="{B4FECF0E-F316-42D6-B59D-082A6CA0BE8B}">
      <dsp:nvSpPr>
        <dsp:cNvPr id="0" name=""/>
        <dsp:cNvSpPr/>
      </dsp:nvSpPr>
      <dsp:spPr>
        <a:xfrm>
          <a:off x="8904717" y="1476770"/>
          <a:ext cx="2117413" cy="105870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smtClean="0">
              <a:solidFill>
                <a:schemeClr val="tx1"/>
              </a:solidFill>
            </a:rPr>
            <a:t>ETHIBLOC</a:t>
          </a:r>
          <a:endParaRPr lang="it-IT" sz="2300" kern="1200" dirty="0">
            <a:solidFill>
              <a:schemeClr val="tx1"/>
            </a:solidFill>
          </a:endParaRPr>
        </a:p>
      </dsp:txBody>
      <dsp:txXfrm>
        <a:off x="8935725" y="1507778"/>
        <a:ext cx="2055397" cy="996690"/>
      </dsp:txXfrm>
    </dsp:sp>
    <dsp:sp modelId="{9508C7D7-96FB-4E18-A0DE-BF5607D53FB3}">
      <dsp:nvSpPr>
        <dsp:cNvPr id="0" name=""/>
        <dsp:cNvSpPr/>
      </dsp:nvSpPr>
      <dsp:spPr>
        <a:xfrm rot="3310531">
          <a:off x="1810911" y="3205416"/>
          <a:ext cx="1483134" cy="36438"/>
        </a:xfrm>
        <a:custGeom>
          <a:avLst/>
          <a:gdLst/>
          <a:ahLst/>
          <a:cxnLst/>
          <a:rect l="0" t="0" r="0" b="0"/>
          <a:pathLst>
            <a:path>
              <a:moveTo>
                <a:pt x="0" y="18219"/>
              </a:moveTo>
              <a:lnTo>
                <a:pt x="1483134" y="18219"/>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2515400" y="3186557"/>
        <a:ext cx="74156" cy="74156"/>
      </dsp:txXfrm>
    </dsp:sp>
    <dsp:sp modelId="{7F1A8F50-EC44-409C-8357-C5255820D69E}">
      <dsp:nvSpPr>
        <dsp:cNvPr id="0" name=""/>
        <dsp:cNvSpPr/>
      </dsp:nvSpPr>
      <dsp:spPr>
        <a:xfrm>
          <a:off x="2975961" y="3303039"/>
          <a:ext cx="2117413" cy="105870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it-IT" sz="2800" kern="1200" dirty="0" smtClean="0">
              <a:solidFill>
                <a:schemeClr val="tx1"/>
              </a:solidFill>
            </a:rPr>
            <a:t>Origine sintetica </a:t>
          </a:r>
          <a:endParaRPr lang="it-IT" sz="2800" kern="1200" dirty="0">
            <a:solidFill>
              <a:schemeClr val="tx1"/>
            </a:solidFill>
          </a:endParaRPr>
        </a:p>
      </dsp:txBody>
      <dsp:txXfrm>
        <a:off x="3006969" y="3334047"/>
        <a:ext cx="2055397" cy="996690"/>
      </dsp:txXfrm>
    </dsp:sp>
    <dsp:sp modelId="{6D0E09A4-6CAE-4D8C-9B3A-9E87B4C6B41E}">
      <dsp:nvSpPr>
        <dsp:cNvPr id="0" name=""/>
        <dsp:cNvSpPr/>
      </dsp:nvSpPr>
      <dsp:spPr>
        <a:xfrm rot="19457599">
          <a:off x="4995336" y="3509794"/>
          <a:ext cx="1043040" cy="36438"/>
        </a:xfrm>
        <a:custGeom>
          <a:avLst/>
          <a:gdLst/>
          <a:ahLst/>
          <a:cxnLst/>
          <a:rect l="0" t="0" r="0" b="0"/>
          <a:pathLst>
            <a:path>
              <a:moveTo>
                <a:pt x="0" y="18219"/>
              </a:moveTo>
              <a:lnTo>
                <a:pt x="1043040" y="18219"/>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5490780" y="3501938"/>
        <a:ext cx="52152" cy="52152"/>
      </dsp:txXfrm>
    </dsp:sp>
    <dsp:sp modelId="{E81AA9FC-85AF-4B35-BD75-B4ACF4E5A114}">
      <dsp:nvSpPr>
        <dsp:cNvPr id="0" name=""/>
        <dsp:cNvSpPr/>
      </dsp:nvSpPr>
      <dsp:spPr>
        <a:xfrm>
          <a:off x="5940339" y="2694282"/>
          <a:ext cx="2117413" cy="10587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err="1" smtClean="0">
              <a:solidFill>
                <a:schemeClr val="tx1"/>
              </a:solidFill>
            </a:rPr>
            <a:t>Cianoacrilato</a:t>
          </a:r>
          <a:endParaRPr lang="it-IT" sz="2300" kern="1200" dirty="0">
            <a:solidFill>
              <a:schemeClr val="tx1"/>
            </a:solidFill>
          </a:endParaRPr>
        </a:p>
      </dsp:txBody>
      <dsp:txXfrm>
        <a:off x="5971347" y="2725290"/>
        <a:ext cx="2055397" cy="996690"/>
      </dsp:txXfrm>
    </dsp:sp>
    <dsp:sp modelId="{50D54332-F4EC-4B01-A9AC-6BB45DA2662D}">
      <dsp:nvSpPr>
        <dsp:cNvPr id="0" name=""/>
        <dsp:cNvSpPr/>
      </dsp:nvSpPr>
      <dsp:spPr>
        <a:xfrm>
          <a:off x="8057752" y="3205416"/>
          <a:ext cx="846965" cy="36438"/>
        </a:xfrm>
        <a:custGeom>
          <a:avLst/>
          <a:gdLst/>
          <a:ahLst/>
          <a:cxnLst/>
          <a:rect l="0" t="0" r="0" b="0"/>
          <a:pathLst>
            <a:path>
              <a:moveTo>
                <a:pt x="0" y="18219"/>
              </a:moveTo>
              <a:lnTo>
                <a:pt x="846965" y="18219"/>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8460061" y="3202462"/>
        <a:ext cx="42348" cy="42348"/>
      </dsp:txXfrm>
    </dsp:sp>
    <dsp:sp modelId="{197805A5-9C9B-4822-B9DC-A5E97BC379E0}">
      <dsp:nvSpPr>
        <dsp:cNvPr id="0" name=""/>
        <dsp:cNvSpPr/>
      </dsp:nvSpPr>
      <dsp:spPr>
        <a:xfrm>
          <a:off x="8904717" y="2694282"/>
          <a:ext cx="2117413" cy="105870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smtClean="0">
              <a:solidFill>
                <a:schemeClr val="tx1"/>
              </a:solidFill>
            </a:rPr>
            <a:t>GLUBRAN </a:t>
          </a:r>
          <a:endParaRPr lang="it-IT" sz="2300" kern="1200" dirty="0" smtClean="0">
            <a:solidFill>
              <a:schemeClr val="tx1"/>
            </a:solidFill>
          </a:endParaRPr>
        </a:p>
        <a:p>
          <a:pPr lvl="0" algn="ctr" defTabSz="1022350">
            <a:lnSpc>
              <a:spcPct val="90000"/>
            </a:lnSpc>
            <a:spcBef>
              <a:spcPct val="0"/>
            </a:spcBef>
            <a:spcAft>
              <a:spcPct val="35000"/>
            </a:spcAft>
          </a:pPr>
          <a:r>
            <a:rPr lang="it-IT" sz="2300" kern="1200" dirty="0" smtClean="0">
              <a:solidFill>
                <a:schemeClr val="tx1"/>
              </a:solidFill>
            </a:rPr>
            <a:t>OMNEX</a:t>
          </a:r>
          <a:endParaRPr lang="it-IT" sz="2300" kern="1200" dirty="0">
            <a:solidFill>
              <a:schemeClr val="tx1"/>
            </a:solidFill>
          </a:endParaRPr>
        </a:p>
      </dsp:txBody>
      <dsp:txXfrm>
        <a:off x="8935725" y="2725290"/>
        <a:ext cx="2055397" cy="996690"/>
      </dsp:txXfrm>
    </dsp:sp>
    <dsp:sp modelId="{F6938F4C-9C3E-4C5C-B546-DF57D323F138}">
      <dsp:nvSpPr>
        <dsp:cNvPr id="0" name=""/>
        <dsp:cNvSpPr/>
      </dsp:nvSpPr>
      <dsp:spPr>
        <a:xfrm rot="2142401">
          <a:off x="4995336" y="4118551"/>
          <a:ext cx="1043040" cy="36438"/>
        </a:xfrm>
        <a:custGeom>
          <a:avLst/>
          <a:gdLst/>
          <a:ahLst/>
          <a:cxnLst/>
          <a:rect l="0" t="0" r="0" b="0"/>
          <a:pathLst>
            <a:path>
              <a:moveTo>
                <a:pt x="0" y="18219"/>
              </a:moveTo>
              <a:lnTo>
                <a:pt x="1043040" y="18219"/>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5490780" y="4110694"/>
        <a:ext cx="52152" cy="52152"/>
      </dsp:txXfrm>
    </dsp:sp>
    <dsp:sp modelId="{AC165FBA-37C7-4EAA-BAB2-3E8A15445ECC}">
      <dsp:nvSpPr>
        <dsp:cNvPr id="0" name=""/>
        <dsp:cNvSpPr/>
      </dsp:nvSpPr>
      <dsp:spPr>
        <a:xfrm>
          <a:off x="5940339" y="3911795"/>
          <a:ext cx="2117413" cy="10587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smtClean="0">
              <a:solidFill>
                <a:schemeClr val="tx1"/>
              </a:solidFill>
            </a:rPr>
            <a:t>Polimeri polietilene glicole (PEG)</a:t>
          </a:r>
          <a:endParaRPr lang="it-IT" sz="2300" kern="1200" dirty="0">
            <a:solidFill>
              <a:schemeClr val="tx1"/>
            </a:solidFill>
          </a:endParaRPr>
        </a:p>
      </dsp:txBody>
      <dsp:txXfrm>
        <a:off x="5971347" y="3942803"/>
        <a:ext cx="2055397" cy="996690"/>
      </dsp:txXfrm>
    </dsp:sp>
    <dsp:sp modelId="{259AA3EE-BBCB-4290-ADCA-A46E25093257}">
      <dsp:nvSpPr>
        <dsp:cNvPr id="0" name=""/>
        <dsp:cNvSpPr/>
      </dsp:nvSpPr>
      <dsp:spPr>
        <a:xfrm rot="21455729">
          <a:off x="8057366" y="4404555"/>
          <a:ext cx="875897" cy="36438"/>
        </a:xfrm>
        <a:custGeom>
          <a:avLst/>
          <a:gdLst/>
          <a:ahLst/>
          <a:cxnLst/>
          <a:rect l="0" t="0" r="0" b="0"/>
          <a:pathLst>
            <a:path>
              <a:moveTo>
                <a:pt x="0" y="18219"/>
              </a:moveTo>
              <a:lnTo>
                <a:pt x="875897" y="18219"/>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8473418" y="4400877"/>
        <a:ext cx="43794" cy="43794"/>
      </dsp:txXfrm>
    </dsp:sp>
    <dsp:sp modelId="{8C28F9E9-4B2F-4180-B427-DC796909A445}">
      <dsp:nvSpPr>
        <dsp:cNvPr id="0" name=""/>
        <dsp:cNvSpPr/>
      </dsp:nvSpPr>
      <dsp:spPr>
        <a:xfrm>
          <a:off x="8932879" y="3875047"/>
          <a:ext cx="2117413" cy="105870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smtClean="0">
              <a:solidFill>
                <a:schemeClr val="tx1"/>
              </a:solidFill>
            </a:rPr>
            <a:t>COASEAL</a:t>
          </a:r>
          <a:endParaRPr lang="it-IT" sz="2300" kern="1200" dirty="0" smtClean="0">
            <a:solidFill>
              <a:schemeClr val="tx1"/>
            </a:solidFill>
          </a:endParaRPr>
        </a:p>
      </dsp:txBody>
      <dsp:txXfrm>
        <a:off x="8963887" y="3906055"/>
        <a:ext cx="2055397" cy="99669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95EBCDC-DCC2-4A4C-94A5-FE456052381C}" type="datetimeFigureOut">
              <a:rPr lang="it-IT" smtClean="0"/>
              <a:t>06/06/2024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115339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95EBCDC-DCC2-4A4C-94A5-FE456052381C}" type="datetimeFigureOut">
              <a:rPr lang="it-IT" smtClean="0"/>
              <a:t>06/06/2024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2017433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95EBCDC-DCC2-4A4C-94A5-FE456052381C}" type="datetimeFigureOut">
              <a:rPr lang="it-IT" smtClean="0"/>
              <a:t>06/06/2024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1468300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5274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364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5333"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772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37665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0379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2674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94532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49"/>
            <a:ext cx="4011084" cy="1162051"/>
          </a:xfrm>
        </p:spPr>
        <p:txBody>
          <a:bodyPr anchor="b"/>
          <a:lstStyle>
            <a:lvl1pPr algn="l">
              <a:defRPr sz="2667" b="1"/>
            </a:lvl1pPr>
          </a:lstStyle>
          <a:p>
            <a:r>
              <a:rPr lang="it-IT"/>
              <a:t>Fare clic per modificare lo stile del titolo</a:t>
            </a:r>
          </a:p>
        </p:txBody>
      </p:sp>
      <p:sp>
        <p:nvSpPr>
          <p:cNvPr id="3" name="Segnaposto contenuto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79867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95EBCDC-DCC2-4A4C-94A5-FE456052381C}" type="datetimeFigureOut">
              <a:rPr lang="it-IT" smtClean="0"/>
              <a:t>06/06/2024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1463458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9"/>
          </a:xfrm>
        </p:spPr>
        <p:txBody>
          <a:bodyPr anchor="b"/>
          <a:lstStyle>
            <a:lvl1pPr algn="l">
              <a:defRPr sz="2667"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it-IT"/>
          </a:p>
        </p:txBody>
      </p:sp>
      <p:sp>
        <p:nvSpPr>
          <p:cNvPr id="4" name="Segnaposto testo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14285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63057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42682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95EBCDC-DCC2-4A4C-94A5-FE456052381C}" type="datetimeFigureOut">
              <a:rPr lang="it-IT" smtClean="0"/>
              <a:t>06/06/2024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36809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95EBCDC-DCC2-4A4C-94A5-FE456052381C}" type="datetimeFigureOut">
              <a:rPr lang="it-IT" smtClean="0"/>
              <a:t>06/06/2024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409993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95EBCDC-DCC2-4A4C-94A5-FE456052381C}" type="datetimeFigureOut">
              <a:rPr lang="it-IT" smtClean="0"/>
              <a:t>06/06/2024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171678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95EBCDC-DCC2-4A4C-94A5-FE456052381C}" type="datetimeFigureOut">
              <a:rPr lang="it-IT" smtClean="0"/>
              <a:t>06/06/2024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3944368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95EBCDC-DCC2-4A4C-94A5-FE456052381C}" type="datetimeFigureOut">
              <a:rPr lang="it-IT" smtClean="0"/>
              <a:t>06/06/2024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3678895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95EBCDC-DCC2-4A4C-94A5-FE456052381C}" type="datetimeFigureOut">
              <a:rPr lang="it-IT" smtClean="0"/>
              <a:t>06/06/2024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293441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95EBCDC-DCC2-4A4C-94A5-FE456052381C}" type="datetimeFigureOut">
              <a:rPr lang="it-IT" smtClean="0"/>
              <a:t>06/06/2024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99AC6F8-68D5-4399-A3A2-CA3534C67BE1}" type="slidenum">
              <a:rPr lang="it-IT" smtClean="0"/>
              <a:t>‹N›</a:t>
            </a:fld>
            <a:endParaRPr lang="it-IT"/>
          </a:p>
        </p:txBody>
      </p:sp>
    </p:spTree>
    <p:extLst>
      <p:ext uri="{BB962C8B-B14F-4D97-AF65-F5344CB8AC3E}">
        <p14:creationId xmlns:p14="http://schemas.microsoft.com/office/powerpoint/2010/main" val="143399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EBCDC-DCC2-4A4C-94A5-FE456052381C}" type="datetimeFigureOut">
              <a:rPr lang="it-IT" smtClean="0"/>
              <a:t>06/06/2024</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AC6F8-68D5-4399-A3A2-CA3534C67BE1}" type="slidenum">
              <a:rPr lang="it-IT" smtClean="0"/>
              <a:t>‹N›</a:t>
            </a:fld>
            <a:endParaRPr lang="it-IT"/>
          </a:p>
        </p:txBody>
      </p:sp>
    </p:spTree>
    <p:extLst>
      <p:ext uri="{BB962C8B-B14F-4D97-AF65-F5344CB8AC3E}">
        <p14:creationId xmlns:p14="http://schemas.microsoft.com/office/powerpoint/2010/main" val="1875324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AAFADC8-E694-4372-9F3E-80D2404CF59D}" type="datetimeFigureOut">
              <a:rPr lang="it-IT" smtClean="0">
                <a:solidFill>
                  <a:prstClr val="black">
                    <a:tint val="75000"/>
                  </a:prstClr>
                </a:solidFill>
              </a:rPr>
              <a:pPr/>
              <a:t>06/06/2024</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236F33F-6C23-4495-A2B0-38076BE4B79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64643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it-IT"/>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hyperlink" Target="https://pubmed.ncbi.nlm.nih.gov/36859355" TargetMode="External"/><Relationship Id="rId4" Type="http://schemas.openxmlformats.org/officeDocument/2006/relationships/hyperlink" Target="https://doi.org/10.1186/s13054-023-04327-7" TargetMode="Externa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diagramLayout" Target="../diagrams/layout5.xml"/><Relationship Id="rId7" Type="http://schemas.openxmlformats.org/officeDocument/2006/relationships/image" Target="../media/image84.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80959" y="1286003"/>
            <a:ext cx="11334828" cy="2917836"/>
          </a:xfrm>
        </p:spPr>
        <p:txBody>
          <a:bodyPr>
            <a:normAutofit fontScale="90000"/>
          </a:bodyPr>
          <a:lstStyle/>
          <a:p>
            <a:r>
              <a:rPr lang="it-IT" sz="2700" b="1" dirty="0"/>
              <a:t/>
            </a:r>
            <a:br>
              <a:rPr lang="it-IT" sz="2700" b="1" dirty="0"/>
            </a:br>
            <a:r>
              <a:rPr lang="it-IT" sz="2200" b="1" dirty="0"/>
              <a:t>“</a:t>
            </a:r>
            <a:r>
              <a:rPr lang="it-IT" sz="2200" dirty="0"/>
              <a:t>3° Congresso nazionale sulla Gestione del trauma di interesse chirurgico.</a:t>
            </a:r>
            <a:br>
              <a:rPr lang="it-IT" sz="2200" dirty="0"/>
            </a:br>
            <a:r>
              <a:rPr lang="it-IT" sz="2200" dirty="0"/>
              <a:t>L'approccio all'evento trauma del giovane chirurgo</a:t>
            </a:r>
            <a:r>
              <a:rPr lang="it-IT" sz="2200" b="1" dirty="0" smtClean="0"/>
              <a:t>”</a:t>
            </a:r>
            <a:r>
              <a:rPr lang="it-IT" sz="2200" b="1" dirty="0"/>
              <a:t/>
            </a:r>
            <a:br>
              <a:rPr lang="it-IT" sz="2200" b="1" dirty="0"/>
            </a:br>
            <a:r>
              <a:rPr lang="it-IT" sz="2000" b="1" dirty="0"/>
              <a:t>Presidente del Congresso: </a:t>
            </a:r>
            <a:r>
              <a:rPr lang="it-IT" sz="2000" dirty="0"/>
              <a:t>Dott. Giovanni Di Lorenzo</a:t>
            </a:r>
            <a:r>
              <a:rPr lang="it-IT" sz="2000" b="1" dirty="0"/>
              <a:t/>
            </a:r>
            <a:br>
              <a:rPr lang="it-IT" sz="2000" b="1" dirty="0"/>
            </a:br>
            <a:r>
              <a:rPr lang="it-IT" sz="2000" b="1" dirty="0"/>
              <a:t> Presidente Onorario: </a:t>
            </a:r>
            <a:r>
              <a:rPr lang="it-IT" sz="2000" dirty="0"/>
              <a:t>Dott. Giovanni </a:t>
            </a:r>
            <a:r>
              <a:rPr lang="it-IT" sz="2000" dirty="0" smtClean="0"/>
              <a:t>Ciaccio</a:t>
            </a:r>
            <a:br>
              <a:rPr lang="it-IT" sz="2000" dirty="0" smtClean="0"/>
            </a:br>
            <a:r>
              <a:rPr lang="it-IT" sz="2000" dirty="0"/>
              <a:t/>
            </a:r>
            <a:br>
              <a:rPr lang="it-IT" sz="2000" dirty="0"/>
            </a:br>
            <a:r>
              <a:rPr lang="it-IT" sz="3100" b="1" dirty="0" smtClean="0"/>
              <a:t>IL </a:t>
            </a:r>
            <a:r>
              <a:rPr lang="it-IT" sz="3100" b="1" dirty="0"/>
              <a:t>RUOLO DEGLI </a:t>
            </a:r>
            <a:r>
              <a:rPr lang="it-IT" sz="3100" b="1" dirty="0" smtClean="0"/>
              <a:t>EMOSTATICI </a:t>
            </a:r>
            <a:r>
              <a:rPr lang="it-IT" sz="3100" b="1" dirty="0"/>
              <a:t>NEL TRAUMA ADDOMINALE </a:t>
            </a:r>
            <a:r>
              <a:rPr lang="it-IT" sz="3100" b="1" dirty="0" smtClean="0"/>
              <a:t>MAGGIORE</a:t>
            </a:r>
            <a:br>
              <a:rPr lang="it-IT" sz="3100" b="1" dirty="0" smtClean="0"/>
            </a:br>
            <a:r>
              <a:rPr lang="it-IT" sz="2200" i="1" dirty="0"/>
              <a:t>8-9 Giugno 2024 – </a:t>
            </a:r>
            <a:r>
              <a:rPr lang="it-IT" sz="2200" i="1" dirty="0" err="1"/>
              <a:t>Cefpas</a:t>
            </a:r>
            <a:r>
              <a:rPr lang="it-IT" sz="2200" i="1" dirty="0"/>
              <a:t>, Caltanissetta</a:t>
            </a:r>
          </a:p>
        </p:txBody>
      </p:sp>
      <p:sp>
        <p:nvSpPr>
          <p:cNvPr id="3" name="Sottotitolo 2"/>
          <p:cNvSpPr>
            <a:spLocks noGrp="1"/>
          </p:cNvSpPr>
          <p:nvPr>
            <p:ph type="subTitle" idx="1"/>
          </p:nvPr>
        </p:nvSpPr>
        <p:spPr>
          <a:xfrm>
            <a:off x="380960" y="5905518"/>
            <a:ext cx="11334829" cy="476253"/>
          </a:xfrm>
        </p:spPr>
        <p:txBody>
          <a:bodyPr>
            <a:noAutofit/>
          </a:bodyPr>
          <a:lstStyle/>
          <a:p>
            <a:r>
              <a:rPr lang="en-US" sz="933" b="1" dirty="0">
                <a:solidFill>
                  <a:schemeClr val="tx1"/>
                </a:solidFill>
                <a:latin typeface="+mj-lt"/>
                <a:cs typeface="Segoe UI" pitchFamily="34" charset="0"/>
              </a:rPr>
              <a:t>Ai </a:t>
            </a:r>
            <a:r>
              <a:rPr lang="en-US" sz="933" b="1" dirty="0" err="1">
                <a:solidFill>
                  <a:schemeClr val="tx1"/>
                </a:solidFill>
                <a:latin typeface="+mj-lt"/>
                <a:cs typeface="Segoe UI" pitchFamily="34" charset="0"/>
              </a:rPr>
              <a:t>sensi</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dell’art</a:t>
            </a:r>
            <a:r>
              <a:rPr lang="en-US" sz="933" b="1" dirty="0">
                <a:solidFill>
                  <a:schemeClr val="tx1"/>
                </a:solidFill>
                <a:latin typeface="+mj-lt"/>
                <a:cs typeface="Segoe UI" pitchFamily="34" charset="0"/>
              </a:rPr>
              <a:t>. 76, comma 4, </a:t>
            </a:r>
            <a:r>
              <a:rPr lang="en-US" sz="933" b="1" dirty="0" err="1">
                <a:solidFill>
                  <a:schemeClr val="tx1"/>
                </a:solidFill>
                <a:latin typeface="+mj-lt"/>
                <a:cs typeface="Segoe UI" pitchFamily="34" charset="0"/>
              </a:rPr>
              <a:t>dell’Accordo</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Stato-Regioni</a:t>
            </a:r>
            <a:r>
              <a:rPr lang="en-US" sz="933" b="1" dirty="0">
                <a:solidFill>
                  <a:schemeClr val="tx1"/>
                </a:solidFill>
                <a:latin typeface="+mj-lt"/>
                <a:cs typeface="Segoe UI" pitchFamily="34" charset="0"/>
              </a:rPr>
              <a:t> del 2 </a:t>
            </a:r>
            <a:r>
              <a:rPr lang="en-US" sz="933" b="1" dirty="0" err="1">
                <a:solidFill>
                  <a:schemeClr val="tx1"/>
                </a:solidFill>
                <a:latin typeface="+mj-lt"/>
                <a:cs typeface="Segoe UI" pitchFamily="34" charset="0"/>
              </a:rPr>
              <a:t>febbraio</a:t>
            </a:r>
            <a:r>
              <a:rPr lang="en-US" sz="933" b="1" dirty="0">
                <a:solidFill>
                  <a:schemeClr val="tx1"/>
                </a:solidFill>
                <a:latin typeface="+mj-lt"/>
                <a:cs typeface="Segoe UI" pitchFamily="34" charset="0"/>
              </a:rPr>
              <a:t> 2017 e del </a:t>
            </a:r>
            <a:r>
              <a:rPr lang="en-US" sz="933" b="1" dirty="0" err="1">
                <a:solidFill>
                  <a:schemeClr val="tx1"/>
                </a:solidFill>
                <a:latin typeface="+mj-lt"/>
                <a:cs typeface="Segoe UI" pitchFamily="34" charset="0"/>
              </a:rPr>
              <a:t>paragrafo</a:t>
            </a:r>
            <a:r>
              <a:rPr lang="en-US" sz="933" b="1" dirty="0">
                <a:solidFill>
                  <a:schemeClr val="tx1"/>
                </a:solidFill>
                <a:latin typeface="+mj-lt"/>
                <a:cs typeface="Segoe UI" pitchFamily="34" charset="0"/>
              </a:rPr>
              <a:t> 4.5 del </a:t>
            </a:r>
            <a:r>
              <a:rPr lang="en-US" sz="933" b="1" dirty="0" err="1">
                <a:solidFill>
                  <a:schemeClr val="tx1"/>
                </a:solidFill>
                <a:latin typeface="+mj-lt"/>
                <a:cs typeface="Segoe UI" pitchFamily="34" charset="0"/>
              </a:rPr>
              <a:t>manuale</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nazionale</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di</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accreditamento</a:t>
            </a:r>
            <a:r>
              <a:rPr lang="en-US" sz="933" b="1" dirty="0">
                <a:solidFill>
                  <a:schemeClr val="tx1"/>
                </a:solidFill>
                <a:latin typeface="+mj-lt"/>
                <a:cs typeface="Segoe UI" pitchFamily="34" charset="0"/>
              </a:rPr>
              <a:t> per </a:t>
            </a:r>
            <a:r>
              <a:rPr lang="en-US" sz="933" b="1" dirty="0" err="1">
                <a:solidFill>
                  <a:schemeClr val="tx1"/>
                </a:solidFill>
                <a:latin typeface="+mj-lt"/>
                <a:cs typeface="Segoe UI" pitchFamily="34" charset="0"/>
              </a:rPr>
              <a:t>l’erogazione</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di</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eventi</a:t>
            </a:r>
            <a:r>
              <a:rPr lang="en-US" sz="933" b="1" dirty="0">
                <a:solidFill>
                  <a:schemeClr val="tx1"/>
                </a:solidFill>
                <a:latin typeface="+mj-lt"/>
                <a:cs typeface="Segoe UI" pitchFamily="34" charset="0"/>
              </a:rPr>
              <a:t> ECM. DICHIARA </a:t>
            </a:r>
            <a:r>
              <a:rPr lang="en-US" sz="933" b="1" dirty="0" err="1">
                <a:solidFill>
                  <a:schemeClr val="tx1"/>
                </a:solidFill>
                <a:latin typeface="+mj-lt"/>
                <a:cs typeface="Segoe UI" pitchFamily="34" charset="0"/>
              </a:rPr>
              <a:t>che</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negli</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ultimi</a:t>
            </a:r>
            <a:r>
              <a:rPr lang="en-US" sz="933" b="1" dirty="0">
                <a:solidFill>
                  <a:schemeClr val="tx1"/>
                </a:solidFill>
                <a:latin typeface="+mj-lt"/>
                <a:cs typeface="Segoe UI" pitchFamily="34" charset="0"/>
              </a:rPr>
              <a:t> due </a:t>
            </a:r>
            <a:r>
              <a:rPr lang="en-US" sz="933" b="1" dirty="0" err="1">
                <a:solidFill>
                  <a:schemeClr val="tx1"/>
                </a:solidFill>
                <a:latin typeface="+mj-lt"/>
                <a:cs typeface="Segoe UI" pitchFamily="34" charset="0"/>
              </a:rPr>
              <a:t>anni</a:t>
            </a:r>
            <a:r>
              <a:rPr lang="en-US" sz="933" b="1" dirty="0">
                <a:solidFill>
                  <a:schemeClr val="tx1"/>
                </a:solidFill>
                <a:latin typeface="+mj-lt"/>
                <a:cs typeface="Segoe UI" pitchFamily="34" charset="0"/>
              </a:rPr>
              <a:t> non ha </a:t>
            </a:r>
            <a:r>
              <a:rPr lang="en-US" sz="933" b="1" dirty="0" err="1">
                <a:solidFill>
                  <a:schemeClr val="tx1"/>
                </a:solidFill>
                <a:latin typeface="+mj-lt"/>
                <a:cs typeface="Segoe UI" pitchFamily="34" charset="0"/>
              </a:rPr>
              <a:t>avuto</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rapporti</a:t>
            </a:r>
            <a:r>
              <a:rPr lang="en-US" sz="933" b="1" dirty="0">
                <a:solidFill>
                  <a:schemeClr val="tx1"/>
                </a:solidFill>
                <a:latin typeface="+mj-lt"/>
                <a:cs typeface="Segoe UI" pitchFamily="34" charset="0"/>
              </a:rPr>
              <a:t> con </a:t>
            </a:r>
            <a:r>
              <a:rPr lang="en-US" sz="933" b="1" dirty="0" err="1">
                <a:solidFill>
                  <a:schemeClr val="tx1"/>
                </a:solidFill>
                <a:latin typeface="+mj-lt"/>
                <a:cs typeface="Segoe UI" pitchFamily="34" charset="0"/>
              </a:rPr>
              <a:t>soggetti</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portatori</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di</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interessi</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commerciali</a:t>
            </a:r>
            <a:r>
              <a:rPr lang="en-US" sz="933" b="1" dirty="0">
                <a:solidFill>
                  <a:schemeClr val="tx1"/>
                </a:solidFill>
                <a:latin typeface="+mj-lt"/>
                <a:cs typeface="Segoe UI" pitchFamily="34" charset="0"/>
              </a:rPr>
              <a:t> in </a:t>
            </a:r>
            <a:r>
              <a:rPr lang="en-US" sz="933" b="1" dirty="0" err="1">
                <a:solidFill>
                  <a:schemeClr val="tx1"/>
                </a:solidFill>
                <a:latin typeface="+mj-lt"/>
                <a:cs typeface="Segoe UI" pitchFamily="34" charset="0"/>
              </a:rPr>
              <a:t>ambito</a:t>
            </a:r>
            <a:r>
              <a:rPr lang="en-US" sz="933" b="1" dirty="0">
                <a:solidFill>
                  <a:schemeClr val="tx1"/>
                </a:solidFill>
                <a:latin typeface="+mj-lt"/>
                <a:cs typeface="Segoe UI" pitchFamily="34" charset="0"/>
              </a:rPr>
              <a:t> </a:t>
            </a:r>
            <a:r>
              <a:rPr lang="en-US" sz="933" b="1" dirty="0" err="1">
                <a:solidFill>
                  <a:schemeClr val="tx1"/>
                </a:solidFill>
                <a:latin typeface="+mj-lt"/>
                <a:cs typeface="Segoe UI" pitchFamily="34" charset="0"/>
              </a:rPr>
              <a:t>Sanitario</a:t>
            </a:r>
            <a:r>
              <a:rPr lang="en-US" sz="933" b="1" dirty="0">
                <a:solidFill>
                  <a:schemeClr val="tx1"/>
                </a:solidFill>
                <a:latin typeface="+mj-lt"/>
                <a:cs typeface="Segoe UI" pitchFamily="34" charset="0"/>
              </a:rPr>
              <a:t>.</a:t>
            </a:r>
            <a:r>
              <a:rPr lang="en-US" sz="933" dirty="0">
                <a:solidFill>
                  <a:schemeClr val="tx1"/>
                </a:solidFill>
                <a:latin typeface="+mj-lt"/>
              </a:rPr>
              <a:t/>
            </a:r>
            <a:br>
              <a:rPr lang="en-US" sz="933" dirty="0">
                <a:solidFill>
                  <a:schemeClr val="tx1"/>
                </a:solidFill>
                <a:latin typeface="+mj-lt"/>
              </a:rPr>
            </a:br>
            <a:endParaRPr lang="it-IT" sz="933" dirty="0">
              <a:solidFill>
                <a:schemeClr val="tx1"/>
              </a:solidFill>
              <a:latin typeface="+mj-lt"/>
            </a:endParaRPr>
          </a:p>
        </p:txBody>
      </p:sp>
      <p:pic>
        <p:nvPicPr>
          <p:cNvPr id="4" name="Immagine 3"/>
          <p:cNvPicPr>
            <a:picLocks noChangeAspect="1"/>
          </p:cNvPicPr>
          <p:nvPr/>
        </p:nvPicPr>
        <p:blipFill rotWithShape="1">
          <a:blip r:embed="rId2"/>
          <a:srcRect b="34001"/>
          <a:stretch/>
        </p:blipFill>
        <p:spPr>
          <a:xfrm>
            <a:off x="8057345" y="410995"/>
            <a:ext cx="2362200" cy="1276137"/>
          </a:xfrm>
          <a:prstGeom prst="rect">
            <a:avLst/>
          </a:prstGeom>
        </p:spPr>
      </p:pic>
      <p:pic>
        <p:nvPicPr>
          <p:cNvPr id="5" name="Immagine 4"/>
          <p:cNvPicPr>
            <a:picLocks noChangeAspect="1"/>
          </p:cNvPicPr>
          <p:nvPr/>
        </p:nvPicPr>
        <p:blipFill>
          <a:blip r:embed="rId3"/>
          <a:stretch>
            <a:fillRect/>
          </a:stretch>
        </p:blipFill>
        <p:spPr>
          <a:xfrm>
            <a:off x="3847527" y="4207594"/>
            <a:ext cx="4401693" cy="640135"/>
          </a:xfrm>
          <a:prstGeom prst="rect">
            <a:avLst/>
          </a:prstGeom>
        </p:spPr>
      </p:pic>
    </p:spTree>
    <p:extLst>
      <p:ext uri="{BB962C8B-B14F-4D97-AF65-F5344CB8AC3E}">
        <p14:creationId xmlns:p14="http://schemas.microsoft.com/office/powerpoint/2010/main" val="2105514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9787" y="250825"/>
            <a:ext cx="3932237" cy="736600"/>
          </a:xfrm>
        </p:spPr>
        <p:txBody>
          <a:bodyPr>
            <a:normAutofit fontScale="90000"/>
          </a:bodyPr>
          <a:lstStyle/>
          <a:p>
            <a:r>
              <a:rPr lang="it-IT" dirty="0" smtClean="0">
                <a:latin typeface="+mn-lt"/>
              </a:rPr>
              <a:t> </a:t>
            </a:r>
            <a:r>
              <a:rPr lang="it-IT" cap="all" dirty="0" smtClean="0">
                <a:latin typeface="MV Boli" panose="02000500030200090000" pitchFamily="2" charset="0"/>
                <a:cs typeface="MV Boli" panose="02000500030200090000" pitchFamily="2" charset="0"/>
              </a:rPr>
              <a:t>2 Fase piastrinica </a:t>
            </a:r>
            <a:endParaRPr lang="it-IT" cap="all" dirty="0">
              <a:latin typeface="MV Boli" panose="02000500030200090000" pitchFamily="2" charset="0"/>
              <a:cs typeface="MV Boli" panose="02000500030200090000" pitchFamily="2" charset="0"/>
            </a:endParaRPr>
          </a:p>
        </p:txBody>
      </p:sp>
      <p:pic>
        <p:nvPicPr>
          <p:cNvPr id="5" name="Segnaposto contenuto 4"/>
          <p:cNvPicPr>
            <a:picLocks noGrp="1" noChangeAspect="1"/>
          </p:cNvPicPr>
          <p:nvPr>
            <p:ph idx="1"/>
          </p:nvPr>
        </p:nvPicPr>
        <p:blipFill rotWithShape="1">
          <a:blip r:embed="rId2"/>
          <a:srcRect b="53989"/>
          <a:stretch/>
        </p:blipFill>
        <p:spPr>
          <a:xfrm>
            <a:off x="6819400" y="1236133"/>
            <a:ext cx="5203267" cy="3420534"/>
          </a:xfrm>
          <a:prstGeom prst="rect">
            <a:avLst/>
          </a:prstGeom>
        </p:spPr>
      </p:pic>
      <p:sp>
        <p:nvSpPr>
          <p:cNvPr id="4" name="Segnaposto testo 3"/>
          <p:cNvSpPr>
            <a:spLocks noGrp="1"/>
          </p:cNvSpPr>
          <p:nvPr>
            <p:ph type="body" sz="half" idx="2"/>
          </p:nvPr>
        </p:nvSpPr>
        <p:spPr>
          <a:xfrm>
            <a:off x="585788" y="1241425"/>
            <a:ext cx="7542212" cy="4881563"/>
          </a:xfrm>
        </p:spPr>
        <p:txBody>
          <a:bodyPr>
            <a:normAutofit/>
          </a:bodyPr>
          <a:lstStyle/>
          <a:p>
            <a:r>
              <a:rPr lang="it-IT" dirty="0" smtClean="0"/>
              <a:t>Entro qualche minuto le piastrine iniziano ad aderire alle pareti</a:t>
            </a:r>
          </a:p>
          <a:p>
            <a:r>
              <a:rPr lang="it-IT" dirty="0" smtClean="0"/>
              <a:t>del vaso e cambiano forma, da discoidale a sferica, emettendo</a:t>
            </a:r>
          </a:p>
          <a:p>
            <a:r>
              <a:rPr lang="it-IT" b="1" dirty="0" smtClean="0">
                <a:solidFill>
                  <a:srgbClr val="FF0000"/>
                </a:solidFill>
              </a:rPr>
              <a:t>pseudopodi </a:t>
            </a:r>
            <a:r>
              <a:rPr lang="it-IT" dirty="0" smtClean="0"/>
              <a:t>che permettono il contatto tra piastrine vicine</a:t>
            </a:r>
          </a:p>
          <a:p>
            <a:r>
              <a:rPr lang="it-IT" dirty="0" smtClean="0"/>
              <a:t>E producono fattori (come il </a:t>
            </a:r>
            <a:r>
              <a:rPr lang="it-IT" dirty="0" err="1" smtClean="0"/>
              <a:t>trombossano</a:t>
            </a:r>
            <a:r>
              <a:rPr lang="it-IT" dirty="0" smtClean="0"/>
              <a:t>) che</a:t>
            </a:r>
          </a:p>
          <a:p>
            <a:r>
              <a:rPr lang="it-IT" dirty="0" smtClean="0"/>
              <a:t>aumentano la loro adesività, favorendone l’aggregazione reciproca</a:t>
            </a:r>
          </a:p>
          <a:p>
            <a:r>
              <a:rPr lang="it-IT" dirty="0" smtClean="0"/>
              <a:t> e la vasocostrizione.</a:t>
            </a:r>
          </a:p>
          <a:p>
            <a:r>
              <a:rPr lang="it-IT" dirty="0" smtClean="0"/>
              <a:t>L’aggregazione piastrinica presso la lesione forma un primo tappo</a:t>
            </a:r>
          </a:p>
          <a:p>
            <a:r>
              <a:rPr lang="it-IT" dirty="0" smtClean="0"/>
              <a:t>emostatico instabile, detto </a:t>
            </a:r>
            <a:r>
              <a:rPr lang="it-IT" b="1" dirty="0" smtClean="0">
                <a:solidFill>
                  <a:srgbClr val="FF0000"/>
                </a:solidFill>
              </a:rPr>
              <a:t>trombo bianco o tappo piastrinico</a:t>
            </a:r>
            <a:r>
              <a:rPr lang="it-IT" dirty="0" smtClean="0"/>
              <a:t>,</a:t>
            </a:r>
          </a:p>
          <a:p>
            <a:r>
              <a:rPr lang="it-IT" dirty="0" smtClean="0"/>
              <a:t>che arresta, nel caso di una lesione del vaso non molto estesa,</a:t>
            </a:r>
          </a:p>
          <a:p>
            <a:r>
              <a:rPr lang="it-IT" dirty="0" smtClean="0"/>
              <a:t>la perdita ematica.</a:t>
            </a:r>
            <a:endParaRPr lang="it-IT" dirty="0"/>
          </a:p>
        </p:txBody>
      </p:sp>
    </p:spTree>
    <p:extLst>
      <p:ext uri="{BB962C8B-B14F-4D97-AF65-F5344CB8AC3E}">
        <p14:creationId xmlns:p14="http://schemas.microsoft.com/office/powerpoint/2010/main" val="2545370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7301" y="92272"/>
            <a:ext cx="4799012" cy="702858"/>
          </a:xfrm>
        </p:spPr>
        <p:txBody>
          <a:bodyPr>
            <a:normAutofit/>
          </a:bodyPr>
          <a:lstStyle/>
          <a:p>
            <a:r>
              <a:rPr lang="it-IT" b="1" cap="all" dirty="0" smtClean="0">
                <a:latin typeface="MV Boli" panose="02000500030200090000" pitchFamily="2" charset="0"/>
                <a:cs typeface="MV Boli" panose="02000500030200090000" pitchFamily="2" charset="0"/>
              </a:rPr>
              <a:t>3 Fase coagulativa: </a:t>
            </a:r>
            <a:endParaRPr lang="it-IT" b="1" cap="all" dirty="0">
              <a:latin typeface="MV Boli" panose="02000500030200090000" pitchFamily="2" charset="0"/>
              <a:cs typeface="MV Boli" panose="02000500030200090000" pitchFamily="2" charset="0"/>
            </a:endParaRPr>
          </a:p>
        </p:txBody>
      </p:sp>
      <p:pic>
        <p:nvPicPr>
          <p:cNvPr id="5" name="Segnaposto contenuto 4"/>
          <p:cNvPicPr>
            <a:picLocks noGrp="1" noChangeAspect="1"/>
          </p:cNvPicPr>
          <p:nvPr>
            <p:ph idx="1"/>
          </p:nvPr>
        </p:nvPicPr>
        <p:blipFill>
          <a:blip r:embed="rId2"/>
          <a:stretch>
            <a:fillRect/>
          </a:stretch>
        </p:blipFill>
        <p:spPr>
          <a:xfrm>
            <a:off x="8168016" y="92272"/>
            <a:ext cx="3805043" cy="2943504"/>
          </a:xfrm>
          <a:prstGeom prst="rect">
            <a:avLst/>
          </a:prstGeom>
        </p:spPr>
      </p:pic>
      <p:sp>
        <p:nvSpPr>
          <p:cNvPr id="4" name="Segnaposto testo 3"/>
          <p:cNvSpPr>
            <a:spLocks noGrp="1"/>
          </p:cNvSpPr>
          <p:nvPr>
            <p:ph type="body" sz="half" idx="2"/>
          </p:nvPr>
        </p:nvSpPr>
        <p:spPr>
          <a:xfrm>
            <a:off x="125909" y="705929"/>
            <a:ext cx="7772387" cy="4612188"/>
          </a:xfrm>
        </p:spPr>
        <p:txBody>
          <a:bodyPr>
            <a:normAutofit fontScale="85000" lnSpcReduction="20000"/>
          </a:bodyPr>
          <a:lstStyle/>
          <a:p>
            <a:r>
              <a:rPr lang="it-IT" sz="2600" dirty="0" smtClean="0"/>
              <a:t> Grazie alla fibrina, una proteina insolubile che si ritrova usualmente nel plasma nella sua forma solubile, il fibrinogeno. </a:t>
            </a:r>
          </a:p>
          <a:p>
            <a:r>
              <a:rPr lang="it-IT" sz="2600" dirty="0" smtClean="0"/>
              <a:t>fibrinogeno -&gt; fibrina =  </a:t>
            </a:r>
            <a:r>
              <a:rPr lang="it-IT" sz="2600" b="1" dirty="0" smtClean="0">
                <a:solidFill>
                  <a:srgbClr val="FF0000"/>
                </a:solidFill>
              </a:rPr>
              <a:t>trombo rosso </a:t>
            </a:r>
            <a:r>
              <a:rPr lang="it-IT" sz="2600" dirty="0" smtClean="0"/>
              <a:t> </a:t>
            </a:r>
          </a:p>
          <a:p>
            <a:r>
              <a:rPr lang="it-IT" sz="2600" dirty="0" smtClean="0"/>
              <a:t>                                           che chiude il vaso lesionato. </a:t>
            </a:r>
          </a:p>
          <a:p>
            <a:endParaRPr lang="it-IT" sz="2100" b="1" cap="all" dirty="0"/>
          </a:p>
          <a:p>
            <a:r>
              <a:rPr lang="it-IT" sz="3600" b="1" cap="all" dirty="0" smtClean="0"/>
              <a:t> </a:t>
            </a:r>
            <a:r>
              <a:rPr lang="it-IT" sz="3600" b="1" cap="all" dirty="0" smtClean="0">
                <a:latin typeface="MV Boli" panose="02000500030200090000" pitchFamily="2" charset="0"/>
                <a:cs typeface="MV Boli" panose="02000500030200090000" pitchFamily="2" charset="0"/>
              </a:rPr>
              <a:t>4 Fase fibrinolisi </a:t>
            </a:r>
          </a:p>
          <a:p>
            <a:r>
              <a:rPr lang="it-IT" sz="2800" dirty="0" smtClean="0"/>
              <a:t>Retrazione e dissoluzione del coagulo : dopo essersi formato il coagulo si contrae per diverse </a:t>
            </a:r>
            <a:r>
              <a:rPr lang="it-IT" sz="2800" dirty="0" err="1" smtClean="0"/>
              <a:t>pre</a:t>
            </a:r>
            <a:r>
              <a:rPr lang="it-IT" sz="2800" dirty="0" smtClean="0"/>
              <a:t> espellendo il siero. </a:t>
            </a:r>
          </a:p>
          <a:p>
            <a:pPr marL="457200" indent="-457200">
              <a:buFontTx/>
              <a:buChar char="-"/>
            </a:pPr>
            <a:r>
              <a:rPr lang="it-IT" sz="2800" dirty="0" smtClean="0"/>
              <a:t>Accostare le superfici lesionate </a:t>
            </a:r>
          </a:p>
          <a:p>
            <a:pPr marL="457200" indent="-457200">
              <a:buFontTx/>
              <a:buChar char="-"/>
            </a:pPr>
            <a:r>
              <a:rPr lang="it-IT" sz="2800" dirty="0" smtClean="0"/>
              <a:t>Ricanalizzare il vaso ( in caso di occlusione)</a:t>
            </a:r>
          </a:p>
          <a:p>
            <a:r>
              <a:rPr lang="it-IT" sz="2800" dirty="0" smtClean="0"/>
              <a:t>Degradazione del coagulo ad opera della plasmina, </a:t>
            </a:r>
          </a:p>
          <a:p>
            <a:r>
              <a:rPr lang="it-IT" sz="2800" dirty="0" smtClean="0"/>
              <a:t>derivata dal </a:t>
            </a:r>
            <a:r>
              <a:rPr lang="it-IT" sz="2800" dirty="0" err="1" smtClean="0"/>
              <a:t>plasminogeno</a:t>
            </a:r>
            <a:r>
              <a:rPr lang="it-IT" sz="2800" dirty="0" smtClean="0"/>
              <a:t> attraverso l’attivatore tissutale del </a:t>
            </a:r>
            <a:r>
              <a:rPr lang="it-IT" sz="2800" dirty="0" err="1" smtClean="0"/>
              <a:t>plasminogeno</a:t>
            </a:r>
            <a:r>
              <a:rPr lang="it-IT" sz="2800" dirty="0" smtClean="0"/>
              <a:t>.</a:t>
            </a:r>
            <a:endParaRPr lang="it-IT" sz="2800" dirty="0"/>
          </a:p>
        </p:txBody>
      </p:sp>
      <p:pic>
        <p:nvPicPr>
          <p:cNvPr id="6" name="Immagine 5"/>
          <p:cNvPicPr>
            <a:picLocks noChangeAspect="1"/>
          </p:cNvPicPr>
          <p:nvPr/>
        </p:nvPicPr>
        <p:blipFill rotWithShape="1">
          <a:blip r:embed="rId3"/>
          <a:srcRect t="7060"/>
          <a:stretch/>
        </p:blipFill>
        <p:spPr>
          <a:xfrm>
            <a:off x="9515609" y="3035776"/>
            <a:ext cx="2457450" cy="1726249"/>
          </a:xfrm>
          <a:prstGeom prst="rect">
            <a:avLst/>
          </a:prstGeom>
        </p:spPr>
      </p:pic>
      <p:sp>
        <p:nvSpPr>
          <p:cNvPr id="7" name="CasellaDiTesto 6"/>
          <p:cNvSpPr txBox="1"/>
          <p:nvPr/>
        </p:nvSpPr>
        <p:spPr>
          <a:xfrm>
            <a:off x="0" y="5772668"/>
            <a:ext cx="12192000" cy="1231106"/>
          </a:xfrm>
          <a:prstGeom prst="rect">
            <a:avLst/>
          </a:prstGeom>
          <a:noFill/>
        </p:spPr>
        <p:txBody>
          <a:bodyPr wrap="square" rtlCol="0">
            <a:spAutoFit/>
          </a:bodyPr>
          <a:lstStyle/>
          <a:p>
            <a:r>
              <a:rPr lang="it-IT" sz="1400" dirty="0" err="1"/>
              <a:t>Rolf</a:t>
            </a:r>
            <a:r>
              <a:rPr lang="it-IT" sz="1400" dirty="0"/>
              <a:t> </a:t>
            </a:r>
            <a:r>
              <a:rPr lang="it-IT" sz="1400" dirty="0" err="1" smtClean="0"/>
              <a:t>Rossaint</a:t>
            </a:r>
            <a:r>
              <a:rPr lang="it-IT" sz="1400" dirty="0" smtClean="0"/>
              <a:t>, </a:t>
            </a:r>
            <a:r>
              <a:rPr lang="it-IT" sz="1400" dirty="0" err="1"/>
              <a:t>Arash</a:t>
            </a:r>
            <a:r>
              <a:rPr lang="it-IT" sz="1400" dirty="0"/>
              <a:t> </a:t>
            </a:r>
            <a:r>
              <a:rPr lang="it-IT" sz="1400" dirty="0" err="1" smtClean="0"/>
              <a:t>Afshari</a:t>
            </a:r>
            <a:r>
              <a:rPr lang="it-IT" sz="1400" dirty="0" smtClean="0"/>
              <a:t>, </a:t>
            </a:r>
            <a:r>
              <a:rPr lang="it-IT" sz="1400" dirty="0" err="1"/>
              <a:t>Bertil</a:t>
            </a:r>
            <a:r>
              <a:rPr lang="it-IT" sz="1400" dirty="0"/>
              <a:t> </a:t>
            </a:r>
            <a:r>
              <a:rPr lang="it-IT" sz="1400" dirty="0" err="1" smtClean="0"/>
              <a:t>Bouillon</a:t>
            </a:r>
            <a:r>
              <a:rPr lang="it-IT" sz="1400" dirty="0" smtClean="0"/>
              <a:t>, </a:t>
            </a:r>
            <a:r>
              <a:rPr lang="it-IT" sz="1400" dirty="0"/>
              <a:t>Vladimir </a:t>
            </a:r>
            <a:r>
              <a:rPr lang="it-IT" sz="1400" dirty="0" err="1" smtClean="0"/>
              <a:t>Cerny</a:t>
            </a:r>
            <a:r>
              <a:rPr lang="it-IT" sz="1400" dirty="0" smtClean="0"/>
              <a:t>, </a:t>
            </a:r>
            <a:r>
              <a:rPr lang="it-IT" sz="1400" dirty="0"/>
              <a:t>Diana </a:t>
            </a:r>
            <a:r>
              <a:rPr lang="it-IT" sz="1400" dirty="0" err="1" smtClean="0"/>
              <a:t>Cimpoesu</a:t>
            </a:r>
            <a:r>
              <a:rPr lang="it-IT" sz="1400" dirty="0" smtClean="0"/>
              <a:t>, </a:t>
            </a:r>
            <a:r>
              <a:rPr lang="it-IT" sz="1400" dirty="0"/>
              <a:t>Nicola </a:t>
            </a:r>
            <a:r>
              <a:rPr lang="it-IT" sz="1400" dirty="0" smtClean="0"/>
              <a:t>Curry,</a:t>
            </a:r>
            <a:r>
              <a:rPr lang="it-IT" sz="1400" dirty="0"/>
              <a:t> </a:t>
            </a:r>
            <a:r>
              <a:rPr lang="it-IT" sz="1400" dirty="0" smtClean="0"/>
              <a:t>J. </a:t>
            </a:r>
            <a:r>
              <a:rPr lang="it-IT" sz="1400" dirty="0" err="1" smtClean="0"/>
              <a:t>Duranteau</a:t>
            </a:r>
            <a:r>
              <a:rPr lang="it-IT" sz="1400" dirty="0" smtClean="0"/>
              <a:t>, </a:t>
            </a:r>
            <a:r>
              <a:rPr lang="it-IT" sz="1400" dirty="0"/>
              <a:t>Daniela </a:t>
            </a:r>
            <a:r>
              <a:rPr lang="it-IT" sz="1400" dirty="0" err="1" smtClean="0"/>
              <a:t>Filipescu</a:t>
            </a:r>
            <a:r>
              <a:rPr lang="it-IT" sz="1400" dirty="0" smtClean="0"/>
              <a:t>, </a:t>
            </a:r>
            <a:r>
              <a:rPr lang="it-IT" sz="1400" dirty="0"/>
              <a:t>Oliver </a:t>
            </a:r>
            <a:r>
              <a:rPr lang="it-IT" sz="1400" dirty="0" err="1" smtClean="0"/>
              <a:t>Grottke</a:t>
            </a:r>
            <a:r>
              <a:rPr lang="it-IT" sz="1400" dirty="0" smtClean="0"/>
              <a:t>, Lars </a:t>
            </a:r>
            <a:r>
              <a:rPr lang="it-IT" sz="1400" dirty="0" err="1" smtClean="0"/>
              <a:t>Gronlykke</a:t>
            </a:r>
            <a:r>
              <a:rPr lang="it-IT" sz="1400" dirty="0" smtClean="0"/>
              <a:t>, </a:t>
            </a:r>
          </a:p>
          <a:p>
            <a:r>
              <a:rPr lang="it-IT" sz="1400" dirty="0" err="1" smtClean="0"/>
              <a:t>Anatole</a:t>
            </a:r>
            <a:r>
              <a:rPr lang="it-IT" sz="1400" dirty="0" smtClean="0"/>
              <a:t> </a:t>
            </a:r>
            <a:r>
              <a:rPr lang="it-IT" sz="1400" dirty="0" err="1" smtClean="0"/>
              <a:t>Harrois</a:t>
            </a:r>
            <a:r>
              <a:rPr lang="it-IT" sz="1400" dirty="0" smtClean="0"/>
              <a:t>, </a:t>
            </a:r>
            <a:r>
              <a:rPr lang="it-IT" sz="1400" dirty="0" err="1"/>
              <a:t>Beverley</a:t>
            </a:r>
            <a:r>
              <a:rPr lang="it-IT" sz="1400" dirty="0"/>
              <a:t> J. </a:t>
            </a:r>
            <a:r>
              <a:rPr lang="it-IT" sz="1400" dirty="0" err="1" smtClean="0"/>
              <a:t>Hunt</a:t>
            </a:r>
            <a:r>
              <a:rPr lang="it-IT" sz="1400" dirty="0" smtClean="0"/>
              <a:t>, Alexander </a:t>
            </a:r>
            <a:r>
              <a:rPr lang="it-IT" sz="1400" dirty="0" err="1" smtClean="0"/>
              <a:t>Kaserer</a:t>
            </a:r>
            <a:r>
              <a:rPr lang="it-IT" sz="1400" dirty="0" smtClean="0"/>
              <a:t>, </a:t>
            </a:r>
            <a:r>
              <a:rPr lang="it-IT" sz="1400" dirty="0" err="1"/>
              <a:t>Radko</a:t>
            </a:r>
            <a:r>
              <a:rPr lang="it-IT" sz="1400" dirty="0"/>
              <a:t> </a:t>
            </a:r>
            <a:r>
              <a:rPr lang="it-IT" sz="1400" dirty="0" err="1" smtClean="0"/>
              <a:t>Komadina</a:t>
            </a:r>
            <a:r>
              <a:rPr lang="it-IT" sz="1400" dirty="0" smtClean="0"/>
              <a:t>, </a:t>
            </a:r>
            <a:r>
              <a:rPr lang="it-IT" sz="1400" dirty="0" err="1"/>
              <a:t>Mikkel</a:t>
            </a:r>
            <a:r>
              <a:rPr lang="it-IT" sz="1400" dirty="0"/>
              <a:t> </a:t>
            </a:r>
            <a:r>
              <a:rPr lang="it-IT" sz="1400" dirty="0" err="1"/>
              <a:t>Herold</a:t>
            </a:r>
            <a:r>
              <a:rPr lang="it-IT" sz="1400" dirty="0"/>
              <a:t> </a:t>
            </a:r>
            <a:r>
              <a:rPr lang="it-IT" sz="1400" dirty="0" smtClean="0"/>
              <a:t>Madsen, </a:t>
            </a:r>
            <a:r>
              <a:rPr lang="it-IT" sz="1400" dirty="0"/>
              <a:t>Marc </a:t>
            </a:r>
            <a:r>
              <a:rPr lang="it-IT" sz="1400" dirty="0" err="1" smtClean="0"/>
              <a:t>Maegele</a:t>
            </a:r>
            <a:r>
              <a:rPr lang="it-IT" sz="1400" dirty="0" smtClean="0"/>
              <a:t>, </a:t>
            </a:r>
            <a:r>
              <a:rPr lang="it-IT" sz="1400" dirty="0"/>
              <a:t>Lidia </a:t>
            </a:r>
            <a:r>
              <a:rPr lang="it-IT" sz="1400" dirty="0" smtClean="0"/>
              <a:t>Mora, </a:t>
            </a:r>
            <a:r>
              <a:rPr lang="it-IT" sz="1400" dirty="0"/>
              <a:t>Louis </a:t>
            </a:r>
            <a:r>
              <a:rPr lang="it-IT" sz="1400" dirty="0" err="1" smtClean="0"/>
              <a:t>Riddez</a:t>
            </a:r>
            <a:r>
              <a:rPr lang="it-IT" sz="1400" dirty="0" smtClean="0"/>
              <a:t>,</a:t>
            </a:r>
            <a:endParaRPr lang="it-IT" sz="1400" dirty="0"/>
          </a:p>
          <a:p>
            <a:r>
              <a:rPr lang="it-IT" sz="1400" dirty="0"/>
              <a:t>Carolina S. </a:t>
            </a:r>
            <a:r>
              <a:rPr lang="it-IT" sz="1400" dirty="0" smtClean="0"/>
              <a:t>Romero, </a:t>
            </a:r>
            <a:r>
              <a:rPr lang="it-IT" sz="1400" dirty="0"/>
              <a:t>Charles‑Marc </a:t>
            </a:r>
            <a:r>
              <a:rPr lang="it-IT" sz="1400" dirty="0" err="1" smtClean="0"/>
              <a:t>Samama</a:t>
            </a:r>
            <a:r>
              <a:rPr lang="it-IT" sz="1400" dirty="0" smtClean="0"/>
              <a:t>, </a:t>
            </a:r>
            <a:r>
              <a:rPr lang="it-IT" sz="1400" dirty="0"/>
              <a:t>Jean‑Louis </a:t>
            </a:r>
            <a:r>
              <a:rPr lang="it-IT" sz="1400" dirty="0" smtClean="0"/>
              <a:t>Vincent, </a:t>
            </a:r>
            <a:r>
              <a:rPr lang="it-IT" sz="1400" dirty="0"/>
              <a:t>Sebastian </a:t>
            </a:r>
            <a:r>
              <a:rPr lang="it-IT" sz="1400" dirty="0" smtClean="0"/>
              <a:t>Wiberg </a:t>
            </a:r>
            <a:r>
              <a:rPr lang="it-IT" sz="1400" dirty="0"/>
              <a:t>and </a:t>
            </a:r>
            <a:r>
              <a:rPr lang="it-IT" sz="1400" dirty="0" err="1"/>
              <a:t>Donat</a:t>
            </a:r>
            <a:r>
              <a:rPr lang="it-IT" sz="1400" dirty="0"/>
              <a:t> R. </a:t>
            </a:r>
            <a:r>
              <a:rPr lang="it-IT" sz="1400" dirty="0" err="1" smtClean="0"/>
              <a:t>Spahn</a:t>
            </a:r>
            <a:r>
              <a:rPr lang="it-IT" sz="1400" dirty="0" smtClean="0"/>
              <a:t>. </a:t>
            </a:r>
            <a:r>
              <a:rPr lang="en-US" sz="1400" dirty="0"/>
              <a:t>The European guideline on </a:t>
            </a:r>
            <a:r>
              <a:rPr lang="en-US" sz="1400" dirty="0" smtClean="0"/>
              <a:t>management of </a:t>
            </a:r>
            <a:r>
              <a:rPr lang="en-US" sz="1400" dirty="0"/>
              <a:t>major bleeding and </a:t>
            </a:r>
            <a:r>
              <a:rPr lang="en-US" sz="1400" dirty="0" smtClean="0"/>
              <a:t>coagulopathy </a:t>
            </a:r>
            <a:r>
              <a:rPr lang="it-IT" sz="1400" dirty="0" err="1" smtClean="0"/>
              <a:t>following</a:t>
            </a:r>
            <a:r>
              <a:rPr lang="it-IT" sz="1400" dirty="0" smtClean="0"/>
              <a:t> </a:t>
            </a:r>
            <a:r>
              <a:rPr lang="it-IT" sz="1400" dirty="0"/>
              <a:t>trauma: </a:t>
            </a:r>
            <a:r>
              <a:rPr lang="it-IT" sz="1400" dirty="0" err="1"/>
              <a:t>sixth</a:t>
            </a:r>
            <a:r>
              <a:rPr lang="it-IT" sz="1400" dirty="0"/>
              <a:t> </a:t>
            </a:r>
            <a:r>
              <a:rPr lang="it-IT" sz="1400" dirty="0" err="1" smtClean="0"/>
              <a:t>edition</a:t>
            </a:r>
            <a:r>
              <a:rPr lang="it-IT" sz="1400" dirty="0" smtClean="0"/>
              <a:t>.</a:t>
            </a:r>
            <a:r>
              <a:rPr lang="en-US" sz="1400" dirty="0"/>
              <a:t> </a:t>
            </a:r>
            <a:r>
              <a:rPr lang="en-US" sz="1400" dirty="0" err="1"/>
              <a:t>Crit</a:t>
            </a:r>
            <a:r>
              <a:rPr lang="en-US" sz="1400" dirty="0"/>
              <a:t> Care. 2023; 27: 80. </a:t>
            </a:r>
            <a:r>
              <a:rPr lang="en-US" sz="1400" dirty="0" smtClean="0"/>
              <a:t> </a:t>
            </a:r>
            <a:r>
              <a:rPr lang="en-US" sz="1400" b="1" dirty="0" smtClean="0"/>
              <a:t>2023, Mar </a:t>
            </a:r>
            <a:r>
              <a:rPr lang="en-US" sz="1400" b="1" dirty="0"/>
              <a:t>1</a:t>
            </a:r>
            <a:r>
              <a:rPr lang="en-US" sz="1400" dirty="0"/>
              <a:t>.  </a:t>
            </a:r>
            <a:r>
              <a:rPr lang="en-US" sz="1400" dirty="0" err="1" smtClean="0"/>
              <a:t>doi</a:t>
            </a:r>
            <a:r>
              <a:rPr lang="en-US" sz="1400" dirty="0"/>
              <a:t>: </a:t>
            </a:r>
            <a:r>
              <a:rPr lang="en-US" sz="1400" dirty="0" smtClean="0">
                <a:hlinkClick r:id="rId4"/>
              </a:rPr>
              <a:t>10.1186/s13054-023-04327-7</a:t>
            </a:r>
            <a:r>
              <a:rPr lang="en-US" sz="1400" dirty="0" smtClean="0"/>
              <a:t>  PMCID</a:t>
            </a:r>
            <a:r>
              <a:rPr lang="en-US" sz="1400" dirty="0"/>
              <a:t>: </a:t>
            </a:r>
            <a:r>
              <a:rPr lang="en-US" sz="1400" dirty="0" smtClean="0"/>
              <a:t>PMC9977110 PMID</a:t>
            </a:r>
            <a:r>
              <a:rPr lang="en-US" sz="1400" dirty="0"/>
              <a:t>: </a:t>
            </a:r>
            <a:r>
              <a:rPr lang="en-US" sz="1400" dirty="0">
                <a:hlinkClick r:id="rId5"/>
              </a:rPr>
              <a:t>368593</a:t>
            </a:r>
            <a:endParaRPr lang="en-US" sz="1400" dirty="0"/>
          </a:p>
          <a:p>
            <a:endParaRPr lang="it-IT" dirty="0"/>
          </a:p>
        </p:txBody>
      </p:sp>
      <p:pic>
        <p:nvPicPr>
          <p:cNvPr id="3" name="Immagine 2"/>
          <p:cNvPicPr>
            <a:picLocks noChangeAspect="1"/>
          </p:cNvPicPr>
          <p:nvPr/>
        </p:nvPicPr>
        <p:blipFill rotWithShape="1">
          <a:blip r:embed="rId6"/>
          <a:srcRect t="5694"/>
          <a:stretch/>
        </p:blipFill>
        <p:spPr>
          <a:xfrm>
            <a:off x="8254923" y="4182731"/>
            <a:ext cx="2714625" cy="1589937"/>
          </a:xfrm>
          <a:prstGeom prst="rect">
            <a:avLst/>
          </a:prstGeom>
          <a:ln>
            <a:noFill/>
          </a:ln>
          <a:effectLst>
            <a:softEdge rad="112500"/>
          </a:effectLst>
        </p:spPr>
      </p:pic>
    </p:spTree>
    <p:extLst>
      <p:ext uri="{BB962C8B-B14F-4D97-AF65-F5344CB8AC3E}">
        <p14:creationId xmlns:p14="http://schemas.microsoft.com/office/powerpoint/2010/main" val="468415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313" y="0"/>
            <a:ext cx="10515600" cy="786342"/>
          </a:xfrm>
        </p:spPr>
        <p:txBody>
          <a:bodyPr/>
          <a:lstStyle/>
          <a:p>
            <a:r>
              <a:rPr lang="it-IT" dirty="0" smtClean="0">
                <a:solidFill>
                  <a:srgbClr val="FF0000"/>
                </a:solidFill>
                <a:latin typeface="Arial Rounded MT Bold" panose="020F0704030504030204" pitchFamily="34" charset="0"/>
              </a:rPr>
              <a:t>LA CASCATA COAGULATIVA </a:t>
            </a:r>
            <a:endParaRPr lang="it-IT" dirty="0">
              <a:solidFill>
                <a:srgbClr val="FF0000"/>
              </a:solidFill>
              <a:latin typeface="Arial Rounded MT Bold" panose="020F0704030504030204" pitchFamily="34" charset="0"/>
            </a:endParaRPr>
          </a:p>
        </p:txBody>
      </p:sp>
      <p:pic>
        <p:nvPicPr>
          <p:cNvPr id="3" name="Immagine 2"/>
          <p:cNvPicPr>
            <a:picLocks noChangeAspect="1"/>
          </p:cNvPicPr>
          <p:nvPr/>
        </p:nvPicPr>
        <p:blipFill>
          <a:blip r:embed="rId2"/>
          <a:stretch>
            <a:fillRect/>
          </a:stretch>
        </p:blipFill>
        <p:spPr>
          <a:xfrm>
            <a:off x="321733" y="1000354"/>
            <a:ext cx="10922000" cy="5857646"/>
          </a:xfrm>
          <a:prstGeom prst="rect">
            <a:avLst/>
          </a:prstGeom>
        </p:spPr>
      </p:pic>
      <p:sp>
        <p:nvSpPr>
          <p:cNvPr id="4" name="CasellaDiTesto 3"/>
          <p:cNvSpPr txBox="1"/>
          <p:nvPr/>
        </p:nvSpPr>
        <p:spPr>
          <a:xfrm>
            <a:off x="4397866" y="6211669"/>
            <a:ext cx="2769733" cy="646331"/>
          </a:xfrm>
          <a:prstGeom prst="rect">
            <a:avLst/>
          </a:prstGeom>
          <a:solidFill>
            <a:schemeClr val="bg1"/>
          </a:solidFill>
        </p:spPr>
        <p:txBody>
          <a:bodyPr wrap="none" rtlCol="0">
            <a:spAutoFit/>
          </a:bodyPr>
          <a:lstStyle/>
          <a:p>
            <a:r>
              <a:rPr lang="it-IT" dirty="0" smtClean="0">
                <a:solidFill>
                  <a:srgbClr val="00B050"/>
                </a:solidFill>
              </a:rPr>
              <a:t>FRECCE VERDI ATTIVANO</a:t>
            </a:r>
          </a:p>
          <a:p>
            <a:r>
              <a:rPr lang="it-IT" dirty="0" smtClean="0">
                <a:solidFill>
                  <a:srgbClr val="FF0000"/>
                </a:solidFill>
              </a:rPr>
              <a:t>FRECCE ROSSE INIBISCONO </a:t>
            </a:r>
            <a:endParaRPr lang="it-IT" dirty="0">
              <a:solidFill>
                <a:srgbClr val="FF0000"/>
              </a:solidFill>
            </a:endParaRPr>
          </a:p>
        </p:txBody>
      </p:sp>
    </p:spTree>
    <p:extLst>
      <p:ext uri="{BB962C8B-B14F-4D97-AF65-F5344CB8AC3E}">
        <p14:creationId xmlns:p14="http://schemas.microsoft.com/office/powerpoint/2010/main" val="1469815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Arial Rounded MT Bold" panose="020F0704030504030204" pitchFamily="34" charset="0"/>
              </a:rPr>
              <a:t>I FATTORI DELLA COAGULAZIONE: </a:t>
            </a:r>
            <a:endParaRPr lang="it-IT" dirty="0">
              <a:latin typeface="Arial Rounded MT Bold" panose="020F0704030504030204" pitchFamily="34" charset="0"/>
            </a:endParaRPr>
          </a:p>
        </p:txBody>
      </p:sp>
      <p:sp>
        <p:nvSpPr>
          <p:cNvPr id="3" name="Segnaposto contenuto 2"/>
          <p:cNvSpPr>
            <a:spLocks noGrp="1"/>
          </p:cNvSpPr>
          <p:nvPr>
            <p:ph idx="1"/>
          </p:nvPr>
        </p:nvSpPr>
        <p:spPr>
          <a:xfrm>
            <a:off x="838200" y="1571625"/>
            <a:ext cx="10515600" cy="4351338"/>
          </a:xfrm>
        </p:spPr>
        <p:txBody>
          <a:bodyPr>
            <a:normAutofit fontScale="77500" lnSpcReduction="20000"/>
          </a:bodyPr>
          <a:lstStyle/>
          <a:p>
            <a:r>
              <a:rPr lang="it-IT" dirty="0" smtClean="0">
                <a:latin typeface="Arial Rounded MT Bold" panose="020F0704030504030204" pitchFamily="34" charset="0"/>
              </a:rPr>
              <a:t>FATTORE I – Fibrinogeno </a:t>
            </a:r>
          </a:p>
          <a:p>
            <a:r>
              <a:rPr lang="it-IT" dirty="0" smtClean="0">
                <a:latin typeface="Arial Rounded MT Bold" panose="020F0704030504030204" pitchFamily="34" charset="0"/>
              </a:rPr>
              <a:t>FATTORE II – Protrombina</a:t>
            </a:r>
          </a:p>
          <a:p>
            <a:r>
              <a:rPr lang="it-IT" dirty="0" smtClean="0">
                <a:latin typeface="Arial Rounded MT Bold" panose="020F0704030504030204" pitchFamily="34" charset="0"/>
              </a:rPr>
              <a:t>FATTORE III – Fattore Tissutale – Tromboplastina Tissutale</a:t>
            </a:r>
          </a:p>
          <a:p>
            <a:r>
              <a:rPr lang="it-IT" dirty="0" smtClean="0">
                <a:latin typeface="Arial Rounded MT Bold" panose="020F0704030504030204" pitchFamily="34" charset="0"/>
              </a:rPr>
              <a:t>FATTORE IV – Ca2+ </a:t>
            </a:r>
          </a:p>
          <a:p>
            <a:r>
              <a:rPr lang="it-IT" dirty="0" smtClean="0">
                <a:latin typeface="Arial Rounded MT Bold" panose="020F0704030504030204" pitchFamily="34" charset="0"/>
              </a:rPr>
              <a:t>FATTORE V – </a:t>
            </a:r>
            <a:r>
              <a:rPr lang="it-IT" dirty="0" err="1" smtClean="0">
                <a:latin typeface="Arial Rounded MT Bold" panose="020F0704030504030204" pitchFamily="34" charset="0"/>
              </a:rPr>
              <a:t>Proaccelerina</a:t>
            </a:r>
            <a:r>
              <a:rPr lang="it-IT" dirty="0" smtClean="0">
                <a:latin typeface="Arial Rounded MT Bold" panose="020F0704030504030204" pitchFamily="34" charset="0"/>
              </a:rPr>
              <a:t> </a:t>
            </a:r>
          </a:p>
          <a:p>
            <a:r>
              <a:rPr lang="it-IT" dirty="0" smtClean="0">
                <a:latin typeface="Arial Rounded MT Bold" panose="020F0704030504030204" pitchFamily="34" charset="0"/>
              </a:rPr>
              <a:t>FATTORE VII – </a:t>
            </a:r>
            <a:r>
              <a:rPr lang="it-IT" dirty="0" err="1" smtClean="0">
                <a:latin typeface="Arial Rounded MT Bold" panose="020F0704030504030204" pitchFamily="34" charset="0"/>
              </a:rPr>
              <a:t>Proconvertina</a:t>
            </a:r>
            <a:r>
              <a:rPr lang="it-IT" dirty="0" smtClean="0">
                <a:latin typeface="Arial Rounded MT Bold" panose="020F0704030504030204" pitchFamily="34" charset="0"/>
              </a:rPr>
              <a:t> </a:t>
            </a:r>
          </a:p>
          <a:p>
            <a:r>
              <a:rPr lang="it-IT" dirty="0" smtClean="0">
                <a:latin typeface="Arial Rounded MT Bold" panose="020F0704030504030204" pitchFamily="34" charset="0"/>
              </a:rPr>
              <a:t>FATTORE VIII – Fattore VIII </a:t>
            </a:r>
            <a:r>
              <a:rPr lang="it-IT" dirty="0" err="1" smtClean="0">
                <a:latin typeface="Arial Rounded MT Bold" panose="020F0704030504030204" pitchFamily="34" charset="0"/>
              </a:rPr>
              <a:t>Complex</a:t>
            </a:r>
            <a:r>
              <a:rPr lang="it-IT" dirty="0" smtClean="0">
                <a:latin typeface="Arial Rounded MT Bold" panose="020F0704030504030204" pitchFamily="34" charset="0"/>
              </a:rPr>
              <a:t> – </a:t>
            </a:r>
            <a:r>
              <a:rPr lang="it-IT" b="1" dirty="0" smtClean="0">
                <a:solidFill>
                  <a:srgbClr val="FF0000"/>
                </a:solidFill>
                <a:latin typeface="Arial Rounded MT Bold" panose="020F0704030504030204" pitchFamily="34" charset="0"/>
              </a:rPr>
              <a:t>FATTORE ANTIEMOFILICO A</a:t>
            </a:r>
            <a:r>
              <a:rPr lang="it-IT" dirty="0" smtClean="0">
                <a:latin typeface="Arial Rounded MT Bold" panose="020F0704030504030204" pitchFamily="34" charset="0"/>
              </a:rPr>
              <a:t> </a:t>
            </a:r>
          </a:p>
          <a:p>
            <a:r>
              <a:rPr lang="it-IT" dirty="0" smtClean="0">
                <a:latin typeface="Arial Rounded MT Bold" panose="020F0704030504030204" pitchFamily="34" charset="0"/>
              </a:rPr>
              <a:t>FATTORE IX – Fattore di Christmas – </a:t>
            </a:r>
            <a:r>
              <a:rPr lang="it-IT" b="1" dirty="0" smtClean="0">
                <a:solidFill>
                  <a:srgbClr val="FF0000"/>
                </a:solidFill>
                <a:latin typeface="Arial Rounded MT Bold" panose="020F0704030504030204" pitchFamily="34" charset="0"/>
              </a:rPr>
              <a:t>FATTORE ANTIEMOFILICO B </a:t>
            </a:r>
          </a:p>
          <a:p>
            <a:r>
              <a:rPr lang="it-IT" dirty="0" smtClean="0">
                <a:latin typeface="Arial Rounded MT Bold" panose="020F0704030504030204" pitchFamily="34" charset="0"/>
              </a:rPr>
              <a:t>FATTORE X – Fattore di Stuart</a:t>
            </a:r>
          </a:p>
          <a:p>
            <a:r>
              <a:rPr lang="it-IT" dirty="0" smtClean="0">
                <a:latin typeface="Arial Rounded MT Bold" panose="020F0704030504030204" pitchFamily="34" charset="0"/>
              </a:rPr>
              <a:t>FATTORE XI – Fattore di </a:t>
            </a:r>
            <a:r>
              <a:rPr lang="it-IT" dirty="0" err="1" smtClean="0">
                <a:latin typeface="Arial Rounded MT Bold" panose="020F0704030504030204" pitchFamily="34" charset="0"/>
              </a:rPr>
              <a:t>Rosenthal</a:t>
            </a:r>
            <a:r>
              <a:rPr lang="it-IT" dirty="0" smtClean="0">
                <a:latin typeface="Arial Rounded MT Bold" panose="020F0704030504030204" pitchFamily="34" charset="0"/>
              </a:rPr>
              <a:t> - </a:t>
            </a:r>
            <a:r>
              <a:rPr lang="it-IT" b="1" dirty="0" smtClean="0">
                <a:solidFill>
                  <a:srgbClr val="FF0000"/>
                </a:solidFill>
                <a:latin typeface="Arial Rounded MT Bold" panose="020F0704030504030204" pitchFamily="34" charset="0"/>
              </a:rPr>
              <a:t>FATTORE ANTIEMOFILICO C</a:t>
            </a:r>
            <a:r>
              <a:rPr lang="it-IT" dirty="0" smtClean="0">
                <a:latin typeface="Arial Rounded MT Bold" panose="020F0704030504030204" pitchFamily="34" charset="0"/>
              </a:rPr>
              <a:t> </a:t>
            </a:r>
          </a:p>
          <a:p>
            <a:r>
              <a:rPr lang="it-IT" dirty="0" smtClean="0">
                <a:latin typeface="Arial Rounded MT Bold" panose="020F0704030504030204" pitchFamily="34" charset="0"/>
              </a:rPr>
              <a:t>FATTORE XII – Fattore di </a:t>
            </a:r>
            <a:r>
              <a:rPr lang="it-IT" dirty="0" err="1" smtClean="0">
                <a:latin typeface="Arial Rounded MT Bold" panose="020F0704030504030204" pitchFamily="34" charset="0"/>
              </a:rPr>
              <a:t>Hageman</a:t>
            </a:r>
            <a:r>
              <a:rPr lang="it-IT" dirty="0" smtClean="0">
                <a:latin typeface="Arial Rounded MT Bold" panose="020F0704030504030204" pitchFamily="34" charset="0"/>
              </a:rPr>
              <a:t> </a:t>
            </a:r>
          </a:p>
          <a:p>
            <a:r>
              <a:rPr lang="it-IT" dirty="0" smtClean="0">
                <a:latin typeface="Arial Rounded MT Bold" panose="020F0704030504030204" pitchFamily="34" charset="0"/>
              </a:rPr>
              <a:t>FATTORE XIII – Fattore di </a:t>
            </a:r>
            <a:r>
              <a:rPr lang="it-IT" dirty="0" err="1" smtClean="0">
                <a:latin typeface="Arial Rounded MT Bold" panose="020F0704030504030204" pitchFamily="34" charset="0"/>
              </a:rPr>
              <a:t>Laki-Lorand</a:t>
            </a:r>
            <a:endParaRPr lang="it-IT" dirty="0">
              <a:latin typeface="Arial Rounded MT Bold" panose="020F0704030504030204" pitchFamily="34" charset="0"/>
            </a:endParaRPr>
          </a:p>
        </p:txBody>
      </p:sp>
    </p:spTree>
    <p:extLst>
      <p:ext uri="{BB962C8B-B14F-4D97-AF65-F5344CB8AC3E}">
        <p14:creationId xmlns:p14="http://schemas.microsoft.com/office/powerpoint/2010/main" val="3224949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08668" y="144633"/>
            <a:ext cx="10515600" cy="575033"/>
          </a:xfrm>
        </p:spPr>
        <p:txBody>
          <a:bodyPr>
            <a:normAutofit fontScale="90000"/>
          </a:bodyPr>
          <a:lstStyle/>
          <a:p>
            <a:r>
              <a:rPr lang="it-IT" dirty="0" smtClean="0"/>
              <a:t>Metodi per ottenere l’emostasi</a:t>
            </a:r>
            <a:endParaRPr lang="it-IT" dirty="0"/>
          </a:p>
        </p:txBody>
      </p:sp>
      <p:graphicFrame>
        <p:nvGraphicFramePr>
          <p:cNvPr id="3" name="Diagramma 2"/>
          <p:cNvGraphicFramePr/>
          <p:nvPr>
            <p:extLst>
              <p:ext uri="{D42A27DB-BD31-4B8C-83A1-F6EECF244321}">
                <p14:modId xmlns:p14="http://schemas.microsoft.com/office/powerpoint/2010/main" val="3867694758"/>
              </p:ext>
            </p:extLst>
          </p:nvPr>
        </p:nvGraphicFramePr>
        <p:xfrm>
          <a:off x="113048" y="88709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ma 3"/>
          <p:cNvGraphicFramePr/>
          <p:nvPr>
            <p:extLst>
              <p:ext uri="{D42A27DB-BD31-4B8C-83A1-F6EECF244321}">
                <p14:modId xmlns:p14="http://schemas.microsoft.com/office/powerpoint/2010/main" val="3620634943"/>
              </p:ext>
            </p:extLst>
          </p:nvPr>
        </p:nvGraphicFramePr>
        <p:xfrm>
          <a:off x="7557037" y="1569672"/>
          <a:ext cx="4806682" cy="37493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8925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77591" y="0"/>
            <a:ext cx="10515600" cy="1325563"/>
          </a:xfrm>
        </p:spPr>
        <p:txBody>
          <a:bodyPr/>
          <a:lstStyle/>
          <a:p>
            <a:pPr algn="ctr"/>
            <a:r>
              <a:rPr lang="it-IT" b="1" dirty="0" smtClean="0">
                <a:latin typeface="MV Boli" panose="02000500030200090000" pitchFamily="2" charset="0"/>
                <a:cs typeface="MV Boli" panose="02000500030200090000" pitchFamily="2" charset="0"/>
              </a:rPr>
              <a:t>GLI EMOSTATICI </a:t>
            </a:r>
            <a:endParaRPr lang="it-IT" b="1" dirty="0">
              <a:latin typeface="MV Boli" panose="02000500030200090000" pitchFamily="2" charset="0"/>
              <a:cs typeface="MV Boli" panose="02000500030200090000" pitchFamily="2" charset="0"/>
            </a:endParaRPr>
          </a:p>
        </p:txBody>
      </p:sp>
      <p:sp>
        <p:nvSpPr>
          <p:cNvPr id="6" name="Segnaposto contenuto 5"/>
          <p:cNvSpPr>
            <a:spLocks noGrp="1"/>
          </p:cNvSpPr>
          <p:nvPr>
            <p:ph idx="1"/>
          </p:nvPr>
        </p:nvSpPr>
        <p:spPr>
          <a:xfrm>
            <a:off x="268549" y="1010165"/>
            <a:ext cx="11657287" cy="4351338"/>
          </a:xfrm>
        </p:spPr>
        <p:txBody>
          <a:bodyPr>
            <a:normAutofit fontScale="77500" lnSpcReduction="20000"/>
          </a:bodyPr>
          <a:lstStyle/>
          <a:p>
            <a:r>
              <a:rPr lang="it-IT" dirty="0"/>
              <a:t>Buona </a:t>
            </a:r>
            <a:r>
              <a:rPr lang="it-IT" dirty="0" smtClean="0"/>
              <a:t>biocompatibilità, non tossica, nessuna </a:t>
            </a:r>
            <a:r>
              <a:rPr lang="it-IT" dirty="0" err="1"/>
              <a:t>antigenicità</a:t>
            </a:r>
            <a:r>
              <a:rPr lang="it-IT" dirty="0"/>
              <a:t> </a:t>
            </a:r>
            <a:r>
              <a:rPr lang="it-IT" dirty="0" smtClean="0"/>
              <a:t>e infiammazione</a:t>
            </a:r>
          </a:p>
          <a:p>
            <a:r>
              <a:rPr lang="it-IT" dirty="0" smtClean="0"/>
              <a:t> Elasticità </a:t>
            </a:r>
            <a:r>
              <a:rPr lang="it-IT" dirty="0"/>
              <a:t>adeguata, </a:t>
            </a:r>
            <a:endParaRPr lang="it-IT" dirty="0" smtClean="0"/>
          </a:p>
          <a:p>
            <a:r>
              <a:rPr lang="it-IT" dirty="0" smtClean="0"/>
              <a:t>Buona </a:t>
            </a:r>
            <a:r>
              <a:rPr lang="it-IT" dirty="0"/>
              <a:t>permeabilità al gas </a:t>
            </a:r>
            <a:r>
              <a:rPr lang="it-IT" dirty="0" smtClean="0"/>
              <a:t>e all'acqua;</a:t>
            </a:r>
          </a:p>
          <a:p>
            <a:r>
              <a:rPr lang="it-IT" dirty="0" smtClean="0"/>
              <a:t> </a:t>
            </a:r>
            <a:r>
              <a:rPr lang="it-IT" dirty="0"/>
              <a:t>bassa probabilità di </a:t>
            </a:r>
            <a:r>
              <a:rPr lang="it-IT" dirty="0" smtClean="0"/>
              <a:t>infezione</a:t>
            </a:r>
          </a:p>
          <a:p>
            <a:r>
              <a:rPr lang="it-IT" dirty="0" smtClean="0"/>
              <a:t> </a:t>
            </a:r>
            <a:r>
              <a:rPr lang="it-IT" dirty="0"/>
              <a:t>buona compatibilità </a:t>
            </a:r>
            <a:r>
              <a:rPr lang="it-IT" dirty="0" smtClean="0"/>
              <a:t>tissutale</a:t>
            </a:r>
            <a:endParaRPr lang="it-IT" dirty="0" smtClean="0">
              <a:latin typeface="Calibri" panose="020F0502020204030204" pitchFamily="34" charset="0"/>
              <a:cs typeface="Calibri" panose="020F0502020204030204" pitchFamily="34" charset="0"/>
            </a:endParaRPr>
          </a:p>
          <a:p>
            <a:r>
              <a:rPr lang="it-IT" dirty="0" smtClean="0">
                <a:latin typeface="Calibri" panose="020F0502020204030204" pitchFamily="34" charset="0"/>
                <a:cs typeface="Calibri" panose="020F0502020204030204" pitchFamily="34" charset="0"/>
              </a:rPr>
              <a:t>Ridurre </a:t>
            </a:r>
            <a:r>
              <a:rPr lang="it-IT" dirty="0" smtClean="0">
                <a:latin typeface="Calibri" panose="020F0502020204030204" pitchFamily="34" charset="0"/>
                <a:cs typeface="Calibri" panose="020F0502020204030204" pitchFamily="34" charset="0"/>
              </a:rPr>
              <a:t>la perdita ematica </a:t>
            </a:r>
            <a:r>
              <a:rPr lang="it-IT" dirty="0" smtClean="0">
                <a:latin typeface="Calibri" panose="020F0502020204030204" pitchFamily="34" charset="0"/>
                <a:cs typeface="Calibri" panose="020F0502020204030204" pitchFamily="34" charset="0"/>
              </a:rPr>
              <a:t>rapidamente</a:t>
            </a:r>
            <a:endParaRPr lang="it-IT" dirty="0" smtClean="0">
              <a:latin typeface="Calibri" panose="020F0502020204030204" pitchFamily="34" charset="0"/>
              <a:cs typeface="Calibri" panose="020F0502020204030204" pitchFamily="34" charset="0"/>
            </a:endParaRPr>
          </a:p>
          <a:p>
            <a:r>
              <a:rPr lang="it-IT" dirty="0" smtClean="0">
                <a:latin typeface="Calibri" panose="020F0502020204030204" pitchFamily="34" charset="0"/>
                <a:cs typeface="Calibri" panose="020F0502020204030204" pitchFamily="34" charset="0"/>
              </a:rPr>
              <a:t>Ridurre il tempo chirurgico </a:t>
            </a:r>
          </a:p>
          <a:p>
            <a:r>
              <a:rPr lang="it-IT" dirty="0" smtClean="0">
                <a:latin typeface="Calibri" panose="020F0502020204030204" pitchFamily="34" charset="0"/>
                <a:cs typeface="Calibri" panose="020F0502020204030204" pitchFamily="34" charset="0"/>
              </a:rPr>
              <a:t>Evitare trasfusioni </a:t>
            </a:r>
          </a:p>
          <a:p>
            <a:r>
              <a:rPr lang="it-IT" dirty="0" smtClean="0">
                <a:latin typeface="Calibri" panose="020F0502020204030204" pitchFamily="34" charset="0"/>
                <a:cs typeface="Calibri" panose="020F0502020204030204" pitchFamily="34" charset="0"/>
              </a:rPr>
              <a:t>Gestione del sanguinamento (pazienti con problemi della coagulazione)</a:t>
            </a:r>
          </a:p>
          <a:p>
            <a:r>
              <a:rPr lang="it-IT" dirty="0" smtClean="0">
                <a:latin typeface="Calibri" panose="020F0502020204030204" pitchFamily="34" charset="0"/>
                <a:cs typeface="Calibri" panose="020F0502020204030204" pitchFamily="34" charset="0"/>
              </a:rPr>
              <a:t>Non hanno effetto sistemico </a:t>
            </a:r>
          </a:p>
          <a:p>
            <a:r>
              <a:rPr lang="it-IT" dirty="0" smtClean="0">
                <a:latin typeface="Calibri" panose="020F0502020204030204" pitchFamily="34" charset="0"/>
                <a:cs typeface="Calibri" panose="020F0502020204030204" pitchFamily="34" charset="0"/>
              </a:rPr>
              <a:t>Utilizzare quantità </a:t>
            </a:r>
            <a:r>
              <a:rPr lang="it-IT" dirty="0" smtClean="0">
                <a:latin typeface="Calibri" panose="020F0502020204030204" pitchFamily="34" charset="0"/>
                <a:cs typeface="Calibri" panose="020F0502020204030204" pitchFamily="34" charset="0"/>
              </a:rPr>
              <a:t>corrette secondo le indicazioni fornite dalla casa produttrice </a:t>
            </a:r>
          </a:p>
          <a:p>
            <a:r>
              <a:rPr lang="it-IT" dirty="0" smtClean="0">
                <a:latin typeface="Calibri" panose="020F0502020204030204" pitchFamily="34" charset="0"/>
                <a:cs typeface="Calibri" panose="020F0502020204030204" pitchFamily="34" charset="0"/>
              </a:rPr>
              <a:t>Vanno applicati sul sito leso </a:t>
            </a:r>
            <a:endParaRPr lang="it-IT" dirty="0" smtClean="0">
              <a:latin typeface="Calibri" panose="020F0502020204030204" pitchFamily="34" charset="0"/>
              <a:cs typeface="Calibri" panose="020F0502020204030204" pitchFamily="34" charset="0"/>
            </a:endParaRPr>
          </a:p>
          <a:p>
            <a:endParaRPr lang="it-IT" dirty="0" smtClean="0">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a:blip r:embed="rId2"/>
          <a:stretch>
            <a:fillRect/>
          </a:stretch>
        </p:blipFill>
        <p:spPr>
          <a:xfrm>
            <a:off x="8387132" y="1325563"/>
            <a:ext cx="3538704" cy="2557831"/>
          </a:xfrm>
          <a:prstGeom prst="rect">
            <a:avLst/>
          </a:prstGeom>
        </p:spPr>
      </p:pic>
      <p:sp>
        <p:nvSpPr>
          <p:cNvPr id="4" name="CasellaDiTesto 3"/>
          <p:cNvSpPr txBox="1"/>
          <p:nvPr/>
        </p:nvSpPr>
        <p:spPr>
          <a:xfrm>
            <a:off x="8756073" y="6371668"/>
            <a:ext cx="3077509" cy="369332"/>
          </a:xfrm>
          <a:prstGeom prst="rect">
            <a:avLst/>
          </a:prstGeom>
          <a:noFill/>
        </p:spPr>
        <p:txBody>
          <a:bodyPr wrap="none" rtlCol="0">
            <a:spAutoFit/>
          </a:bodyPr>
          <a:lstStyle/>
          <a:p>
            <a:r>
              <a:rPr lang="it-IT" dirty="0" err="1" smtClean="0"/>
              <a:t>Kommu</a:t>
            </a:r>
            <a:r>
              <a:rPr lang="it-IT" dirty="0" smtClean="0"/>
              <a:t>, Mc Arthur et al, 2015 </a:t>
            </a:r>
            <a:endParaRPr lang="it-IT" dirty="0"/>
          </a:p>
        </p:txBody>
      </p:sp>
    </p:spTree>
    <p:extLst>
      <p:ext uri="{BB962C8B-B14F-4D97-AF65-F5344CB8AC3E}">
        <p14:creationId xmlns:p14="http://schemas.microsoft.com/office/powerpoint/2010/main" val="2194664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12191999" cy="8771466"/>
          </a:xfrm>
          <a:prstGeom prst="rect">
            <a:avLst/>
          </a:prstGeom>
        </p:spPr>
      </p:pic>
      <p:sp>
        <p:nvSpPr>
          <p:cNvPr id="3" name="CasellaDiTesto 2"/>
          <p:cNvSpPr txBox="1"/>
          <p:nvPr/>
        </p:nvSpPr>
        <p:spPr>
          <a:xfrm>
            <a:off x="7399866" y="745066"/>
            <a:ext cx="3494675" cy="523220"/>
          </a:xfrm>
          <a:prstGeom prst="rect">
            <a:avLst/>
          </a:prstGeom>
          <a:noFill/>
        </p:spPr>
        <p:txBody>
          <a:bodyPr wrap="none" rtlCol="0">
            <a:spAutoFit/>
          </a:bodyPr>
          <a:lstStyle/>
          <a:p>
            <a:r>
              <a:rPr lang="it-IT" sz="2800" dirty="0" smtClean="0">
                <a:latin typeface="Arial Rounded MT Bold" panose="020F0704030504030204" pitchFamily="34" charset="0"/>
              </a:rPr>
              <a:t>Spugne di gelatina </a:t>
            </a:r>
            <a:endParaRPr lang="it-IT" sz="2800" dirty="0">
              <a:latin typeface="Arial Rounded MT Bold" panose="020F0704030504030204" pitchFamily="34" charset="0"/>
            </a:endParaRPr>
          </a:p>
        </p:txBody>
      </p:sp>
      <p:sp>
        <p:nvSpPr>
          <p:cNvPr id="4" name="CasellaDiTesto 3"/>
          <p:cNvSpPr txBox="1"/>
          <p:nvPr/>
        </p:nvSpPr>
        <p:spPr>
          <a:xfrm>
            <a:off x="8167265" y="1514261"/>
            <a:ext cx="3665299" cy="523220"/>
          </a:xfrm>
          <a:prstGeom prst="rect">
            <a:avLst/>
          </a:prstGeom>
          <a:noFill/>
        </p:spPr>
        <p:txBody>
          <a:bodyPr wrap="none" rtlCol="0">
            <a:spAutoFit/>
          </a:bodyPr>
          <a:lstStyle/>
          <a:p>
            <a:r>
              <a:rPr lang="it-IT" sz="2800" dirty="0" smtClean="0">
                <a:latin typeface="Arial Rounded MT Bold" panose="020F0704030504030204" pitchFamily="34" charset="0"/>
              </a:rPr>
              <a:t>Schiume di gelatina </a:t>
            </a:r>
            <a:endParaRPr lang="it-IT" sz="2800" dirty="0">
              <a:latin typeface="Arial Rounded MT Bold" panose="020F0704030504030204" pitchFamily="34" charset="0"/>
            </a:endParaRPr>
          </a:p>
        </p:txBody>
      </p:sp>
      <p:sp>
        <p:nvSpPr>
          <p:cNvPr id="5" name="CasellaDiTesto 4"/>
          <p:cNvSpPr txBox="1"/>
          <p:nvPr/>
        </p:nvSpPr>
        <p:spPr>
          <a:xfrm>
            <a:off x="1044191" y="6092356"/>
            <a:ext cx="1887055" cy="523220"/>
          </a:xfrm>
          <a:prstGeom prst="rect">
            <a:avLst/>
          </a:prstGeom>
          <a:noFill/>
        </p:spPr>
        <p:txBody>
          <a:bodyPr wrap="none" rtlCol="0">
            <a:spAutoFit/>
          </a:bodyPr>
          <a:lstStyle/>
          <a:p>
            <a:r>
              <a:rPr lang="it-IT" sz="2800" dirty="0" smtClean="0">
                <a:latin typeface="Arial Rounded MT Bold" panose="020F0704030504030204" pitchFamily="34" charset="0"/>
              </a:rPr>
              <a:t>Cellulose </a:t>
            </a:r>
            <a:endParaRPr lang="it-IT" sz="2800" dirty="0">
              <a:latin typeface="Arial Rounded MT Bold" panose="020F0704030504030204" pitchFamily="34" charset="0"/>
            </a:endParaRPr>
          </a:p>
        </p:txBody>
      </p:sp>
      <p:sp>
        <p:nvSpPr>
          <p:cNvPr id="6" name="CasellaDiTesto 5"/>
          <p:cNvSpPr txBox="1"/>
          <p:nvPr/>
        </p:nvSpPr>
        <p:spPr>
          <a:xfrm>
            <a:off x="3634460" y="6353966"/>
            <a:ext cx="2798715" cy="523220"/>
          </a:xfrm>
          <a:prstGeom prst="rect">
            <a:avLst/>
          </a:prstGeom>
          <a:noFill/>
        </p:spPr>
        <p:txBody>
          <a:bodyPr wrap="none" rtlCol="0">
            <a:spAutoFit/>
          </a:bodyPr>
          <a:lstStyle/>
          <a:p>
            <a:r>
              <a:rPr lang="it-IT" sz="2800" dirty="0" smtClean="0">
                <a:latin typeface="Arial Rounded MT Bold" panose="020F0704030504030204" pitchFamily="34" charset="0"/>
              </a:rPr>
              <a:t>Colle di fibrina </a:t>
            </a:r>
            <a:endParaRPr lang="it-IT" sz="2800" dirty="0">
              <a:latin typeface="Arial Rounded MT Bold" panose="020F0704030504030204" pitchFamily="34" charset="0"/>
            </a:endParaRPr>
          </a:p>
        </p:txBody>
      </p:sp>
      <p:cxnSp>
        <p:nvCxnSpPr>
          <p:cNvPr id="8" name="Connettore 2 7"/>
          <p:cNvCxnSpPr/>
          <p:nvPr/>
        </p:nvCxnSpPr>
        <p:spPr>
          <a:xfrm flipH="1">
            <a:off x="7300779" y="1268286"/>
            <a:ext cx="216000" cy="1800000"/>
          </a:xfrm>
          <a:prstGeom prst="straightConnector1">
            <a:avLst/>
          </a:prstGeom>
          <a:ln w="38100">
            <a:solidFill>
              <a:srgbClr val="FF0000"/>
            </a:solidFill>
            <a:headEnd type="oval"/>
            <a:tailEnd type="triangle" w="lg" len="lg"/>
          </a:ln>
        </p:spPr>
        <p:style>
          <a:lnRef idx="3">
            <a:schemeClr val="accent2"/>
          </a:lnRef>
          <a:fillRef idx="0">
            <a:schemeClr val="accent2"/>
          </a:fillRef>
          <a:effectRef idx="2">
            <a:schemeClr val="accent2"/>
          </a:effectRef>
          <a:fontRef idx="minor">
            <a:schemeClr val="tx1"/>
          </a:fontRef>
        </p:style>
      </p:cxnSp>
      <p:pic>
        <p:nvPicPr>
          <p:cNvPr id="10" name="Immagine 9"/>
          <p:cNvPicPr>
            <a:picLocks noChangeAspect="1"/>
          </p:cNvPicPr>
          <p:nvPr/>
        </p:nvPicPr>
        <p:blipFill>
          <a:blip r:embed="rId3"/>
          <a:stretch>
            <a:fillRect/>
          </a:stretch>
        </p:blipFill>
        <p:spPr>
          <a:xfrm rot="757792">
            <a:off x="8680446" y="2018107"/>
            <a:ext cx="463336" cy="2042337"/>
          </a:xfrm>
          <a:prstGeom prst="rect">
            <a:avLst/>
          </a:prstGeom>
        </p:spPr>
      </p:pic>
      <p:pic>
        <p:nvPicPr>
          <p:cNvPr id="11" name="Immagine 10"/>
          <p:cNvPicPr>
            <a:picLocks noChangeAspect="1"/>
          </p:cNvPicPr>
          <p:nvPr/>
        </p:nvPicPr>
        <p:blipFill>
          <a:blip r:embed="rId4"/>
          <a:stretch>
            <a:fillRect/>
          </a:stretch>
        </p:blipFill>
        <p:spPr>
          <a:xfrm rot="12845097">
            <a:off x="2939504" y="4701719"/>
            <a:ext cx="902286" cy="2103302"/>
          </a:xfrm>
          <a:prstGeom prst="rect">
            <a:avLst/>
          </a:prstGeom>
        </p:spPr>
      </p:pic>
      <p:pic>
        <p:nvPicPr>
          <p:cNvPr id="12" name="Immagine 11"/>
          <p:cNvPicPr>
            <a:picLocks noChangeAspect="1"/>
          </p:cNvPicPr>
          <p:nvPr/>
        </p:nvPicPr>
        <p:blipFill>
          <a:blip r:embed="rId5"/>
          <a:stretch>
            <a:fillRect/>
          </a:stretch>
        </p:blipFill>
        <p:spPr>
          <a:xfrm rot="1101182">
            <a:off x="2811149" y="5021004"/>
            <a:ext cx="1932599" cy="2255716"/>
          </a:xfrm>
          <a:prstGeom prst="rect">
            <a:avLst/>
          </a:prstGeom>
        </p:spPr>
      </p:pic>
      <p:pic>
        <p:nvPicPr>
          <p:cNvPr id="13" name="Immagine 12"/>
          <p:cNvPicPr>
            <a:picLocks noChangeAspect="1"/>
          </p:cNvPicPr>
          <p:nvPr/>
        </p:nvPicPr>
        <p:blipFill rotWithShape="1">
          <a:blip r:embed="rId6"/>
          <a:srcRect t="30643" b="27571"/>
          <a:stretch/>
        </p:blipFill>
        <p:spPr>
          <a:xfrm>
            <a:off x="4666009" y="5725719"/>
            <a:ext cx="2554445" cy="1096701"/>
          </a:xfrm>
          <a:prstGeom prst="rect">
            <a:avLst/>
          </a:prstGeom>
        </p:spPr>
      </p:pic>
      <p:pic>
        <p:nvPicPr>
          <p:cNvPr id="7" name="Immagine 6"/>
          <p:cNvPicPr>
            <a:picLocks noChangeAspect="1"/>
          </p:cNvPicPr>
          <p:nvPr/>
        </p:nvPicPr>
        <p:blipFill>
          <a:blip r:embed="rId4"/>
          <a:stretch>
            <a:fillRect/>
          </a:stretch>
        </p:blipFill>
        <p:spPr>
          <a:xfrm rot="1506949">
            <a:off x="7908465" y="1680811"/>
            <a:ext cx="902286" cy="2103302"/>
          </a:xfrm>
          <a:prstGeom prst="rect">
            <a:avLst/>
          </a:prstGeom>
        </p:spPr>
      </p:pic>
    </p:spTree>
    <p:extLst>
      <p:ext uri="{BB962C8B-B14F-4D97-AF65-F5344CB8AC3E}">
        <p14:creationId xmlns:p14="http://schemas.microsoft.com/office/powerpoint/2010/main" val="1240525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180114" y="0"/>
            <a:ext cx="2130711" cy="369332"/>
          </a:xfrm>
          <a:prstGeom prst="rect">
            <a:avLst/>
          </a:prstGeom>
          <a:noFill/>
        </p:spPr>
        <p:txBody>
          <a:bodyPr wrap="none" rtlCol="0">
            <a:spAutoFit/>
          </a:bodyPr>
          <a:lstStyle/>
          <a:p>
            <a:r>
              <a:rPr lang="it-IT" dirty="0" smtClean="0">
                <a:latin typeface="MV Boli" panose="02000500030200090000" pitchFamily="2" charset="0"/>
                <a:cs typeface="MV Boli" panose="02000500030200090000" pitchFamily="2" charset="0"/>
              </a:rPr>
              <a:t>Dispositivi medici </a:t>
            </a:r>
            <a:endParaRPr lang="it-IT" dirty="0">
              <a:latin typeface="MV Boli" panose="02000500030200090000" pitchFamily="2" charset="0"/>
              <a:cs typeface="MV Boli" panose="02000500030200090000" pitchFamily="2" charset="0"/>
            </a:endParaRPr>
          </a:p>
        </p:txBody>
      </p:sp>
      <p:graphicFrame>
        <p:nvGraphicFramePr>
          <p:cNvPr id="13" name="Diagramma 12"/>
          <p:cNvGraphicFramePr/>
          <p:nvPr>
            <p:extLst>
              <p:ext uri="{D42A27DB-BD31-4B8C-83A1-F6EECF244321}">
                <p14:modId xmlns:p14="http://schemas.microsoft.com/office/powerpoint/2010/main" val="2947230470"/>
              </p:ext>
            </p:extLst>
          </p:nvPr>
        </p:nvGraphicFramePr>
        <p:xfrm>
          <a:off x="-377371" y="0"/>
          <a:ext cx="1240971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3596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Arial Rounded MT Bold" panose="020F0704030504030204" pitchFamily="34" charset="0"/>
              </a:rPr>
              <a:t>EMOSTATICI VEGETALI : </a:t>
            </a:r>
            <a:endParaRPr lang="it-IT" dirty="0">
              <a:latin typeface="Arial Rounded MT Bold" panose="020F0704030504030204" pitchFamily="34" charset="0"/>
            </a:endParaRPr>
          </a:p>
        </p:txBody>
      </p:sp>
      <p:sp>
        <p:nvSpPr>
          <p:cNvPr id="3" name="Segnaposto contenuto 2"/>
          <p:cNvSpPr>
            <a:spLocks noGrp="1"/>
          </p:cNvSpPr>
          <p:nvPr>
            <p:ph idx="1"/>
          </p:nvPr>
        </p:nvSpPr>
        <p:spPr/>
        <p:txBody>
          <a:bodyPr/>
          <a:lstStyle/>
          <a:p>
            <a:r>
              <a:rPr lang="it-IT" dirty="0" smtClean="0"/>
              <a:t>CELLULOSA OSSIDATA RIGENERATA (ORC )– TEMPO 1-2 SETTIMANE</a:t>
            </a:r>
          </a:p>
          <a:p>
            <a:pPr marL="0" indent="0">
              <a:buNone/>
            </a:pPr>
            <a:endParaRPr lang="it-IT" dirty="0" smtClean="0"/>
          </a:p>
          <a:p>
            <a:pPr marL="0" indent="0">
              <a:buNone/>
            </a:pPr>
            <a:endParaRPr lang="it-IT" dirty="0"/>
          </a:p>
          <a:p>
            <a:pPr marL="0" indent="0">
              <a:buNone/>
            </a:pPr>
            <a:endParaRPr lang="it-IT" dirty="0" smtClean="0"/>
          </a:p>
          <a:p>
            <a:pPr marL="0" indent="0">
              <a:buNone/>
            </a:pPr>
            <a:endParaRPr lang="it-IT" dirty="0" smtClean="0"/>
          </a:p>
          <a:p>
            <a:pPr marL="0" indent="0">
              <a:buNone/>
            </a:pPr>
            <a:r>
              <a:rPr lang="it-IT" dirty="0" smtClean="0"/>
              <a:t>SUINI (GELATINE): 3-5 SETTIMANE </a:t>
            </a:r>
          </a:p>
          <a:p>
            <a:pPr marL="0" indent="0">
              <a:buNone/>
            </a:pPr>
            <a:r>
              <a:rPr lang="it-IT" dirty="0" smtClean="0"/>
              <a:t>EQUINI (COLLAGENE ): 4-6 SETTIMANE </a:t>
            </a:r>
          </a:p>
          <a:p>
            <a:pPr marL="0" indent="0">
              <a:buNone/>
            </a:pPr>
            <a:r>
              <a:rPr lang="it-IT" dirty="0" smtClean="0"/>
              <a:t>BOVINI (COLLAGENE, COLLE, FIBRINA E TROMBINA): 5-8 SETTIMANE </a:t>
            </a:r>
            <a:endParaRPr lang="it-IT" dirty="0"/>
          </a:p>
        </p:txBody>
      </p:sp>
      <p:sp>
        <p:nvSpPr>
          <p:cNvPr id="4" name="CasellaDiTesto 3"/>
          <p:cNvSpPr txBox="1"/>
          <p:nvPr/>
        </p:nvSpPr>
        <p:spPr>
          <a:xfrm>
            <a:off x="677334" y="3231853"/>
            <a:ext cx="7137399" cy="769441"/>
          </a:xfrm>
          <a:prstGeom prst="rect">
            <a:avLst/>
          </a:prstGeom>
          <a:noFill/>
        </p:spPr>
        <p:txBody>
          <a:bodyPr wrap="square" rtlCol="0">
            <a:spAutoFit/>
          </a:bodyPr>
          <a:lstStyle/>
          <a:p>
            <a:r>
              <a:rPr lang="it-IT" sz="4400" dirty="0" smtClean="0">
                <a:latin typeface="Arial Rounded MT Bold" panose="020F0704030504030204" pitchFamily="34" charset="0"/>
              </a:rPr>
              <a:t>EMOSTATICI ANIMALI: </a:t>
            </a:r>
            <a:endParaRPr lang="it-IT" sz="4400" dirty="0">
              <a:latin typeface="Arial Rounded MT Bold" panose="020F0704030504030204" pitchFamily="34" charset="0"/>
            </a:endParaRPr>
          </a:p>
        </p:txBody>
      </p:sp>
    </p:spTree>
    <p:extLst>
      <p:ext uri="{BB962C8B-B14F-4D97-AF65-F5344CB8AC3E}">
        <p14:creationId xmlns:p14="http://schemas.microsoft.com/office/powerpoint/2010/main" val="877869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19808"/>
            <a:ext cx="10515600" cy="1325563"/>
          </a:xfrm>
        </p:spPr>
        <p:txBody>
          <a:bodyPr/>
          <a:lstStyle/>
          <a:p>
            <a:pPr algn="ctr"/>
            <a:r>
              <a:rPr lang="it-IT" dirty="0" smtClean="0">
                <a:latin typeface="Arial Rounded MT Bold" panose="020F0704030504030204" pitchFamily="34" charset="0"/>
              </a:rPr>
              <a:t>ORC VS OC :</a:t>
            </a:r>
            <a:endParaRPr lang="it-IT" dirty="0">
              <a:latin typeface="Arial Rounded MT Bold" panose="020F0704030504030204" pitchFamily="34" charset="0"/>
            </a:endParaRPr>
          </a:p>
        </p:txBody>
      </p:sp>
      <p:pic>
        <p:nvPicPr>
          <p:cNvPr id="4" name="Segnaposto contenuto 3"/>
          <p:cNvPicPr>
            <a:picLocks noGrp="1" noChangeAspect="1"/>
          </p:cNvPicPr>
          <p:nvPr>
            <p:ph idx="1"/>
          </p:nvPr>
        </p:nvPicPr>
        <p:blipFill rotWithShape="1">
          <a:blip r:embed="rId2"/>
          <a:srcRect b="15071"/>
          <a:stretch/>
        </p:blipFill>
        <p:spPr>
          <a:xfrm>
            <a:off x="838200" y="2219511"/>
            <a:ext cx="3621128" cy="2301689"/>
          </a:xfrm>
          <a:prstGeom prst="rect">
            <a:avLst/>
          </a:prstGeom>
        </p:spPr>
      </p:pic>
      <p:pic>
        <p:nvPicPr>
          <p:cNvPr id="5" name="Immagine 4"/>
          <p:cNvPicPr>
            <a:picLocks noChangeAspect="1"/>
          </p:cNvPicPr>
          <p:nvPr/>
        </p:nvPicPr>
        <p:blipFill rotWithShape="1">
          <a:blip r:embed="rId3"/>
          <a:srcRect b="12370"/>
          <a:stretch/>
        </p:blipFill>
        <p:spPr>
          <a:xfrm>
            <a:off x="838200" y="4521200"/>
            <a:ext cx="3621128" cy="2336800"/>
          </a:xfrm>
          <a:prstGeom prst="rect">
            <a:avLst/>
          </a:prstGeom>
        </p:spPr>
      </p:pic>
      <p:pic>
        <p:nvPicPr>
          <p:cNvPr id="6" name="Immagine 5"/>
          <p:cNvPicPr>
            <a:picLocks noChangeAspect="1"/>
          </p:cNvPicPr>
          <p:nvPr/>
        </p:nvPicPr>
        <p:blipFill rotWithShape="1">
          <a:blip r:embed="rId4"/>
          <a:srcRect b="16608"/>
          <a:stretch/>
        </p:blipFill>
        <p:spPr>
          <a:xfrm>
            <a:off x="7183966" y="1875633"/>
            <a:ext cx="4169834" cy="2781033"/>
          </a:xfrm>
          <a:prstGeom prst="rect">
            <a:avLst/>
          </a:prstGeom>
        </p:spPr>
      </p:pic>
      <p:pic>
        <p:nvPicPr>
          <p:cNvPr id="7" name="Immagine 6"/>
          <p:cNvPicPr>
            <a:picLocks noChangeAspect="1"/>
          </p:cNvPicPr>
          <p:nvPr/>
        </p:nvPicPr>
        <p:blipFill rotWithShape="1">
          <a:blip r:embed="rId5"/>
          <a:srcRect b="13598"/>
          <a:stretch/>
        </p:blipFill>
        <p:spPr>
          <a:xfrm>
            <a:off x="7183966" y="4521200"/>
            <a:ext cx="4169833" cy="2353733"/>
          </a:xfrm>
          <a:prstGeom prst="rect">
            <a:avLst/>
          </a:prstGeom>
        </p:spPr>
      </p:pic>
      <p:sp>
        <p:nvSpPr>
          <p:cNvPr id="8" name="CasellaDiTesto 7"/>
          <p:cNvSpPr txBox="1"/>
          <p:nvPr/>
        </p:nvSpPr>
        <p:spPr>
          <a:xfrm>
            <a:off x="711200" y="1345371"/>
            <a:ext cx="4615559" cy="923330"/>
          </a:xfrm>
          <a:prstGeom prst="rect">
            <a:avLst/>
          </a:prstGeom>
          <a:noFill/>
        </p:spPr>
        <p:txBody>
          <a:bodyPr wrap="none" rtlCol="0">
            <a:spAutoFit/>
          </a:bodyPr>
          <a:lstStyle/>
          <a:p>
            <a:r>
              <a:rPr lang="it-IT" dirty="0" smtClean="0"/>
              <a:t>ORC: CELLULOSA OSSIDATA RIGENERATA </a:t>
            </a:r>
          </a:p>
          <a:p>
            <a:r>
              <a:rPr lang="it-IT" dirty="0" smtClean="0"/>
              <a:t>RAYON – FIBRA UNIFORME SIA DIAMETRO CHE </a:t>
            </a:r>
          </a:p>
          <a:p>
            <a:r>
              <a:rPr lang="it-IT" dirty="0" smtClean="0"/>
              <a:t>LUNGHEZZA.</a:t>
            </a:r>
            <a:endParaRPr lang="it-IT" dirty="0"/>
          </a:p>
        </p:txBody>
      </p:sp>
      <p:sp>
        <p:nvSpPr>
          <p:cNvPr id="9" name="CasellaDiTesto 8"/>
          <p:cNvSpPr txBox="1"/>
          <p:nvPr/>
        </p:nvSpPr>
        <p:spPr>
          <a:xfrm>
            <a:off x="7183966" y="1160704"/>
            <a:ext cx="4564583" cy="646331"/>
          </a:xfrm>
          <a:prstGeom prst="rect">
            <a:avLst/>
          </a:prstGeom>
          <a:noFill/>
        </p:spPr>
        <p:txBody>
          <a:bodyPr wrap="none" rtlCol="0">
            <a:spAutoFit/>
          </a:bodyPr>
          <a:lstStyle/>
          <a:p>
            <a:r>
              <a:rPr lang="it-IT" dirty="0" smtClean="0"/>
              <a:t>CELLULOSA OSSIDATA: COTONE, LUNGHEZZA E </a:t>
            </a:r>
          </a:p>
          <a:p>
            <a:r>
              <a:rPr lang="it-IT" dirty="0" smtClean="0"/>
              <a:t>DIAMETRO VARIABILE </a:t>
            </a:r>
            <a:endParaRPr lang="it-IT" dirty="0"/>
          </a:p>
        </p:txBody>
      </p:sp>
    </p:spTree>
    <p:extLst>
      <p:ext uri="{BB962C8B-B14F-4D97-AF65-F5344CB8AC3E}">
        <p14:creationId xmlns:p14="http://schemas.microsoft.com/office/powerpoint/2010/main" val="535375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404575" y="1571223"/>
            <a:ext cx="3311099" cy="369332"/>
          </a:xfrm>
          <a:prstGeom prst="rect">
            <a:avLst/>
          </a:prstGeom>
          <a:noFill/>
        </p:spPr>
        <p:txBody>
          <a:bodyPr wrap="none" rtlCol="0">
            <a:spAutoFit/>
          </a:bodyPr>
          <a:lstStyle/>
          <a:p>
            <a:r>
              <a:rPr lang="it-IT" dirty="0" smtClean="0"/>
              <a:t>Dichiarazione conflitto d’interessi</a:t>
            </a:r>
            <a:endParaRPr lang="it-IT" dirty="0"/>
          </a:p>
        </p:txBody>
      </p:sp>
      <p:sp>
        <p:nvSpPr>
          <p:cNvPr id="3" name="CasellaDiTesto 2"/>
          <p:cNvSpPr txBox="1"/>
          <p:nvPr/>
        </p:nvSpPr>
        <p:spPr>
          <a:xfrm>
            <a:off x="-56617" y="1940555"/>
            <a:ext cx="12458732" cy="2985433"/>
          </a:xfrm>
          <a:prstGeom prst="rect">
            <a:avLst/>
          </a:prstGeom>
          <a:noFill/>
        </p:spPr>
        <p:txBody>
          <a:bodyPr wrap="none" rtlCol="0">
            <a:spAutoFit/>
          </a:bodyPr>
          <a:lstStyle/>
          <a:p>
            <a:pPr algn="ctr"/>
            <a:r>
              <a:rPr lang="it-IT" dirty="0" smtClean="0"/>
              <a:t>La sottoscritta Silvia Tramontana nata il 28/11/91 in qualità di relatore dell’evento </a:t>
            </a:r>
          </a:p>
          <a:p>
            <a:pPr algn="ctr"/>
            <a:r>
              <a:rPr lang="it-IT" dirty="0" smtClean="0"/>
              <a:t>«L'approccio </a:t>
            </a:r>
            <a:r>
              <a:rPr lang="it-IT" dirty="0"/>
              <a:t>all'evento trauma del giovane </a:t>
            </a:r>
            <a:r>
              <a:rPr lang="it-IT" dirty="0" smtClean="0"/>
              <a:t>chirurgo»</a:t>
            </a:r>
          </a:p>
          <a:p>
            <a:pPr algn="ctr"/>
            <a:endParaRPr lang="it-IT" dirty="0" smtClean="0"/>
          </a:p>
          <a:p>
            <a:pPr algn="ctr"/>
            <a:r>
              <a:rPr lang="it-IT" sz="2000" b="1" dirty="0" smtClean="0"/>
              <a:t>DICHIARA</a:t>
            </a:r>
          </a:p>
          <a:p>
            <a:pPr algn="ctr"/>
            <a:endParaRPr lang="it-IT" sz="2000" b="1" dirty="0" smtClean="0"/>
          </a:p>
          <a:p>
            <a:pPr algn="ctr"/>
            <a:r>
              <a:rPr lang="it-IT" dirty="0" smtClean="0"/>
              <a:t>Ai sensi dell’articolo 3.3 sul conflitto d’interessi </a:t>
            </a:r>
            <a:r>
              <a:rPr lang="it-IT" dirty="0" err="1" smtClean="0"/>
              <a:t>pag</a:t>
            </a:r>
            <a:r>
              <a:rPr lang="it-IT" dirty="0" smtClean="0"/>
              <a:t> 18-19 dell’accordo stato regione del 19/04/12, per conto</a:t>
            </a:r>
          </a:p>
          <a:p>
            <a:pPr algn="ctr"/>
            <a:r>
              <a:rPr lang="it-IT" dirty="0" smtClean="0"/>
              <a:t>Di more comunicazione </a:t>
            </a:r>
          </a:p>
          <a:p>
            <a:pPr algn="ctr"/>
            <a:endParaRPr lang="it-IT" dirty="0" smtClean="0"/>
          </a:p>
          <a:p>
            <a:pPr algn="ctr"/>
            <a:r>
              <a:rPr lang="it-IT" sz="2000" dirty="0" smtClean="0"/>
              <a:t>Che negli ultimi 2 anni </a:t>
            </a:r>
            <a:r>
              <a:rPr lang="it-IT" sz="2000" b="1" dirty="0" smtClean="0"/>
              <a:t>NON</a:t>
            </a:r>
            <a:r>
              <a:rPr lang="it-IT" sz="2000" dirty="0" smtClean="0"/>
              <a:t> ha avuto rapporti con alcun soggetto portatore d’interessi commerciali in campo sanitario</a:t>
            </a:r>
          </a:p>
          <a:p>
            <a:pPr algn="ctr"/>
            <a:r>
              <a:rPr lang="it-IT" sz="2000" dirty="0" smtClean="0"/>
              <a:t> </a:t>
            </a:r>
            <a:endParaRPr lang="it-IT" sz="2000" dirty="0"/>
          </a:p>
        </p:txBody>
      </p:sp>
    </p:spTree>
    <p:extLst>
      <p:ext uri="{BB962C8B-B14F-4D97-AF65-F5344CB8AC3E}">
        <p14:creationId xmlns:p14="http://schemas.microsoft.com/office/powerpoint/2010/main" val="899186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47887" y="317768"/>
            <a:ext cx="3997248" cy="584775"/>
          </a:xfrm>
          <a:prstGeom prst="rect">
            <a:avLst/>
          </a:prstGeom>
          <a:noFill/>
        </p:spPr>
        <p:txBody>
          <a:bodyPr wrap="none" rtlCol="0">
            <a:spAutoFit/>
          </a:bodyPr>
          <a:lstStyle/>
          <a:p>
            <a:pPr algn="ctr"/>
            <a:r>
              <a:rPr lang="it-IT" sz="3200" dirty="0" smtClean="0">
                <a:latin typeface="Arial Rounded MT Bold" panose="020F0704030504030204" pitchFamily="34" charset="0"/>
              </a:rPr>
              <a:t>RAYON E COTONE </a:t>
            </a:r>
            <a:endParaRPr lang="it-IT" sz="3200" dirty="0">
              <a:latin typeface="Arial Rounded MT Bold" panose="020F0704030504030204" pitchFamily="34" charset="0"/>
            </a:endParaRPr>
          </a:p>
        </p:txBody>
      </p:sp>
      <p:pic>
        <p:nvPicPr>
          <p:cNvPr id="5" name="Immagine 4"/>
          <p:cNvPicPr>
            <a:picLocks noChangeAspect="1"/>
          </p:cNvPicPr>
          <p:nvPr/>
        </p:nvPicPr>
        <p:blipFill>
          <a:blip r:embed="rId2"/>
          <a:stretch>
            <a:fillRect/>
          </a:stretch>
        </p:blipFill>
        <p:spPr>
          <a:xfrm>
            <a:off x="605364" y="2030677"/>
            <a:ext cx="3788057" cy="2841043"/>
          </a:xfrm>
          <a:prstGeom prst="rect">
            <a:avLst/>
          </a:prstGeom>
        </p:spPr>
      </p:pic>
      <p:pic>
        <p:nvPicPr>
          <p:cNvPr id="6" name="Immagine 5"/>
          <p:cNvPicPr>
            <a:picLocks noChangeAspect="1"/>
          </p:cNvPicPr>
          <p:nvPr/>
        </p:nvPicPr>
        <p:blipFill>
          <a:blip r:embed="rId3"/>
          <a:stretch>
            <a:fillRect/>
          </a:stretch>
        </p:blipFill>
        <p:spPr>
          <a:xfrm>
            <a:off x="8299600" y="2630779"/>
            <a:ext cx="3773488" cy="2126641"/>
          </a:xfrm>
          <a:prstGeom prst="rect">
            <a:avLst/>
          </a:prstGeom>
        </p:spPr>
      </p:pic>
      <p:pic>
        <p:nvPicPr>
          <p:cNvPr id="7" name="Immagine 6"/>
          <p:cNvPicPr>
            <a:picLocks noChangeAspect="1"/>
          </p:cNvPicPr>
          <p:nvPr/>
        </p:nvPicPr>
        <p:blipFill>
          <a:blip r:embed="rId4"/>
          <a:stretch>
            <a:fillRect/>
          </a:stretch>
        </p:blipFill>
        <p:spPr>
          <a:xfrm>
            <a:off x="8299600" y="4757420"/>
            <a:ext cx="3773488" cy="1857375"/>
          </a:xfrm>
          <a:prstGeom prst="rect">
            <a:avLst/>
          </a:prstGeom>
        </p:spPr>
      </p:pic>
      <p:pic>
        <p:nvPicPr>
          <p:cNvPr id="8" name="Immagine 7"/>
          <p:cNvPicPr>
            <a:picLocks noChangeAspect="1"/>
          </p:cNvPicPr>
          <p:nvPr/>
        </p:nvPicPr>
        <p:blipFill>
          <a:blip r:embed="rId5"/>
          <a:stretch>
            <a:fillRect/>
          </a:stretch>
        </p:blipFill>
        <p:spPr>
          <a:xfrm>
            <a:off x="605364" y="4871720"/>
            <a:ext cx="3788057" cy="1743075"/>
          </a:xfrm>
          <a:prstGeom prst="rect">
            <a:avLst/>
          </a:prstGeom>
        </p:spPr>
      </p:pic>
      <p:sp>
        <p:nvSpPr>
          <p:cNvPr id="9" name="CasellaDiTesto 8"/>
          <p:cNvSpPr txBox="1"/>
          <p:nvPr/>
        </p:nvSpPr>
        <p:spPr>
          <a:xfrm>
            <a:off x="1179135" y="1107347"/>
            <a:ext cx="10334752" cy="923330"/>
          </a:xfrm>
          <a:prstGeom prst="rect">
            <a:avLst/>
          </a:prstGeom>
          <a:noFill/>
        </p:spPr>
        <p:txBody>
          <a:bodyPr wrap="none" rtlCol="0">
            <a:spAutoFit/>
          </a:bodyPr>
          <a:lstStyle/>
          <a:p>
            <a:r>
              <a:rPr lang="it-IT" dirty="0" smtClean="0"/>
              <a:t>FIBRA DI COTONE : FIBRE A NASTRO CON STRUTTURA A FORMA DI C  COLLASSATA</a:t>
            </a:r>
          </a:p>
          <a:p>
            <a:r>
              <a:rPr lang="it-IT" dirty="0" smtClean="0"/>
              <a:t>RAYON : CELLULOSA OSSIDATA RIGENERATA , CARATTERIZZATA DA FIBRE SOTTILI, UNIFORMI CON DIAMETRO </a:t>
            </a:r>
          </a:p>
          <a:p>
            <a:r>
              <a:rPr lang="it-IT" dirty="0" smtClean="0"/>
              <a:t>CONSISTENTE </a:t>
            </a:r>
            <a:endParaRPr lang="it-IT" dirty="0"/>
          </a:p>
        </p:txBody>
      </p:sp>
    </p:spTree>
    <p:extLst>
      <p:ext uri="{BB962C8B-B14F-4D97-AF65-F5344CB8AC3E}">
        <p14:creationId xmlns:p14="http://schemas.microsoft.com/office/powerpoint/2010/main" val="1406751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a:stretch>
            <a:fillRect/>
          </a:stretch>
        </p:blipFill>
        <p:spPr>
          <a:xfrm>
            <a:off x="333829" y="0"/>
            <a:ext cx="11858171" cy="6670222"/>
          </a:xfrm>
          <a:prstGeom prst="rect">
            <a:avLst/>
          </a:prstGeom>
        </p:spPr>
      </p:pic>
      <p:sp>
        <p:nvSpPr>
          <p:cNvPr id="5" name="Ovale 4"/>
          <p:cNvSpPr/>
          <p:nvPr/>
        </p:nvSpPr>
        <p:spPr>
          <a:xfrm>
            <a:off x="9129485" y="3288393"/>
            <a:ext cx="2148115" cy="612775"/>
          </a:xfrm>
          <a:prstGeom prst="ellipse">
            <a:avLst/>
          </a:prstGeom>
          <a:solidFill>
            <a:srgbClr val="FF0000">
              <a:alpha val="1000"/>
            </a:srgbClr>
          </a:solidFill>
          <a:ln w="76200">
            <a:solidFill>
              <a:srgbClr val="FF0000">
                <a:alpha val="8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764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74254" y="406400"/>
            <a:ext cx="8816662" cy="1284288"/>
          </a:xfrm>
        </p:spPr>
        <p:txBody>
          <a:bodyPr>
            <a:normAutofit fontScale="90000"/>
          </a:bodyPr>
          <a:lstStyle/>
          <a:p>
            <a:r>
              <a:rPr lang="it-IT" dirty="0"/>
              <a:t/>
            </a:r>
            <a:br>
              <a:rPr lang="it-IT" dirty="0"/>
            </a:br>
            <a:r>
              <a:rPr lang="it-IT" b="1" dirty="0">
                <a:solidFill>
                  <a:srgbClr val="6A2D97"/>
                </a:solidFill>
                <a:latin typeface="MV Boli" panose="02000500030200090000" pitchFamily="2" charset="0"/>
                <a:cs typeface="MV Boli" panose="02000500030200090000" pitchFamily="2" charset="0"/>
              </a:rPr>
              <a:t>MECCANISMO D’AZIONE ORC:</a:t>
            </a:r>
            <a:br>
              <a:rPr lang="it-IT" b="1" dirty="0">
                <a:solidFill>
                  <a:srgbClr val="6A2D97"/>
                </a:solidFill>
                <a:latin typeface="MV Boli" panose="02000500030200090000" pitchFamily="2" charset="0"/>
                <a:cs typeface="MV Boli" panose="02000500030200090000" pitchFamily="2" charset="0"/>
              </a:rPr>
            </a:br>
            <a:endParaRPr lang="it-IT" b="1" dirty="0">
              <a:solidFill>
                <a:srgbClr val="6A2D97"/>
              </a:solidFill>
              <a:latin typeface="MV Boli" panose="02000500030200090000" pitchFamily="2" charset="0"/>
              <a:cs typeface="MV Boli" panose="02000500030200090000" pitchFamily="2" charset="0"/>
            </a:endParaRPr>
          </a:p>
        </p:txBody>
      </p:sp>
      <p:sp>
        <p:nvSpPr>
          <p:cNvPr id="3" name="Rettangolo 2"/>
          <p:cNvSpPr/>
          <p:nvPr/>
        </p:nvSpPr>
        <p:spPr>
          <a:xfrm>
            <a:off x="626534" y="1048544"/>
            <a:ext cx="11260666" cy="4878259"/>
          </a:xfrm>
          <a:prstGeom prst="rect">
            <a:avLst/>
          </a:prstGeom>
        </p:spPr>
        <p:txBody>
          <a:bodyPr wrap="square">
            <a:spAutoFit/>
          </a:bodyPr>
          <a:lstStyle/>
          <a:p>
            <a:endParaRPr lang="it-IT" sz="2800" b="0" i="0" u="none" strike="noStrike" baseline="0" dirty="0" smtClean="0">
              <a:solidFill>
                <a:srgbClr val="009900"/>
              </a:solidFill>
              <a:latin typeface="Verdana" panose="020B0604030504040204" pitchFamily="34" charset="0"/>
            </a:endParaRPr>
          </a:p>
          <a:p>
            <a:r>
              <a:rPr lang="it-IT" b="1" dirty="0">
                <a:latin typeface="Verdana" panose="020B0604030504040204" pitchFamily="34" charset="0"/>
              </a:rPr>
              <a:t>1)VASOCOSTRIZIONE </a:t>
            </a:r>
            <a:r>
              <a:rPr lang="it-IT" dirty="0">
                <a:latin typeface="Verdana" panose="020B0604030504040204" pitchFamily="34" charset="0"/>
              </a:rPr>
              <a:t>(</a:t>
            </a:r>
            <a:r>
              <a:rPr lang="it-IT" dirty="0" err="1">
                <a:latin typeface="Verdana" panose="020B0604030504040204" pitchFamily="34" charset="0"/>
              </a:rPr>
              <a:t>pH</a:t>
            </a:r>
            <a:r>
              <a:rPr lang="it-IT" dirty="0">
                <a:latin typeface="Verdana" panose="020B0604030504040204" pitchFamily="34" charset="0"/>
              </a:rPr>
              <a:t> </a:t>
            </a:r>
            <a:r>
              <a:rPr lang="it-IT" dirty="0" smtClean="0">
                <a:latin typeface="Verdana" panose="020B0604030504040204" pitchFamily="34" charset="0"/>
              </a:rPr>
              <a:t>ACIDO) - </a:t>
            </a:r>
            <a:r>
              <a:rPr lang="it-IT" i="1" dirty="0" smtClean="0">
                <a:latin typeface="Verdana" panose="020B0604030504040204" pitchFamily="34" charset="0"/>
              </a:rPr>
              <a:t>ridurre </a:t>
            </a:r>
            <a:r>
              <a:rPr lang="it-IT" i="1" dirty="0">
                <a:latin typeface="Verdana" panose="020B0604030504040204" pitchFamily="34" charset="0"/>
              </a:rPr>
              <a:t>il lume e quindi la perdita </a:t>
            </a:r>
            <a:r>
              <a:rPr lang="it-IT" i="1" dirty="0" smtClean="0">
                <a:latin typeface="Verdana" panose="020B0604030504040204" pitchFamily="34" charset="0"/>
              </a:rPr>
              <a:t>ematica</a:t>
            </a:r>
          </a:p>
          <a:p>
            <a:r>
              <a:rPr lang="it-IT" dirty="0" smtClean="0">
                <a:solidFill>
                  <a:srgbClr val="2E5796"/>
                </a:solidFill>
                <a:latin typeface="Verdana" panose="020B0604030504040204" pitchFamily="34" charset="0"/>
              </a:rPr>
              <a:t> </a:t>
            </a:r>
            <a:endParaRPr lang="it-IT" dirty="0">
              <a:solidFill>
                <a:srgbClr val="2E5796"/>
              </a:solidFill>
              <a:latin typeface="Verdana" panose="020B0604030504040204" pitchFamily="34" charset="0"/>
            </a:endParaRPr>
          </a:p>
          <a:p>
            <a:r>
              <a:rPr lang="it-IT" b="1" dirty="0">
                <a:latin typeface="Verdana" panose="020B0604030504040204" pitchFamily="34" charset="0"/>
              </a:rPr>
              <a:t>2) AZIONE ELETTROSTATICA </a:t>
            </a:r>
            <a:r>
              <a:rPr lang="it-IT" dirty="0">
                <a:latin typeface="Verdana" panose="020B0604030504040204" pitchFamily="34" charset="0"/>
              </a:rPr>
              <a:t>tra cariche opposte della cellulosa e delle piastrine: </a:t>
            </a:r>
          </a:p>
          <a:p>
            <a:r>
              <a:rPr lang="it-IT" b="1" dirty="0">
                <a:solidFill>
                  <a:srgbClr val="FF0000"/>
                </a:solidFill>
                <a:latin typeface="Verdana" panose="020B0604030504040204" pitchFamily="34" charset="0"/>
              </a:rPr>
              <a:t>ADESIONE ED AGGREGAZIONE </a:t>
            </a:r>
            <a:endParaRPr lang="it-IT" dirty="0">
              <a:solidFill>
                <a:srgbClr val="FF0000"/>
              </a:solidFill>
              <a:latin typeface="Verdana" panose="020B0604030504040204" pitchFamily="34" charset="0"/>
            </a:endParaRPr>
          </a:p>
          <a:p>
            <a:r>
              <a:rPr lang="it-IT" b="1" dirty="0">
                <a:solidFill>
                  <a:srgbClr val="FF0000"/>
                </a:solidFill>
                <a:latin typeface="Verdana" panose="020B0604030504040204" pitchFamily="34" charset="0"/>
              </a:rPr>
              <a:t>PIASTRINICA </a:t>
            </a:r>
            <a:endParaRPr lang="it-IT" b="1" dirty="0" smtClean="0">
              <a:solidFill>
                <a:srgbClr val="FF0000"/>
              </a:solidFill>
              <a:latin typeface="Verdana" panose="020B0604030504040204" pitchFamily="34" charset="0"/>
            </a:endParaRPr>
          </a:p>
          <a:p>
            <a:endParaRPr lang="it-IT" dirty="0">
              <a:solidFill>
                <a:srgbClr val="FF0000"/>
              </a:solidFill>
              <a:latin typeface="Verdana" panose="020B0604030504040204" pitchFamily="34" charset="0"/>
            </a:endParaRPr>
          </a:p>
          <a:p>
            <a:r>
              <a:rPr lang="it-IT" sz="1700" b="1" i="0" u="none" strike="noStrike" baseline="0" dirty="0" smtClean="0">
                <a:latin typeface="Verdana" panose="020B0604030504040204" pitchFamily="34" charset="0"/>
              </a:rPr>
              <a:t>3) GELIFICAZIONE </a:t>
            </a:r>
            <a:r>
              <a:rPr lang="it-IT" sz="1700" b="0" i="0" u="none" strike="noStrike" baseline="0" dirty="0" smtClean="0">
                <a:latin typeface="Verdana" panose="020B0604030504040204" pitchFamily="34" charset="0"/>
              </a:rPr>
              <a:t>IL</a:t>
            </a:r>
            <a:r>
              <a:rPr lang="it-IT" sz="1700" b="0" i="1" u="none" strike="noStrike" baseline="0" dirty="0" smtClean="0">
                <a:latin typeface="Verdana" panose="020B0604030504040204" pitchFamily="34" charset="0"/>
              </a:rPr>
              <a:t> «</a:t>
            </a:r>
            <a:r>
              <a:rPr lang="it-IT" sz="1700" b="0" i="1" u="none" strike="noStrike" baseline="0" dirty="0" err="1" smtClean="0">
                <a:latin typeface="Verdana" panose="020B0604030504040204" pitchFamily="34" charset="0"/>
              </a:rPr>
              <a:t>Tabotamp</a:t>
            </a:r>
            <a:r>
              <a:rPr lang="it-IT" sz="1700" b="0" i="1" u="none" strike="noStrike" baseline="0" dirty="0" smtClean="0">
                <a:latin typeface="Verdana" panose="020B0604030504040204" pitchFamily="34" charset="0"/>
              </a:rPr>
              <a:t>» </a:t>
            </a:r>
            <a:r>
              <a:rPr lang="it-IT" sz="1700" b="0" i="0" u="none" strike="noStrike" baseline="0" dirty="0" smtClean="0">
                <a:latin typeface="Verdana" panose="020B0604030504040204" pitchFamily="34" charset="0"/>
              </a:rPr>
              <a:t>ossida HB formando un coagulo artificiale gelatinoso su cui si deposita il coagulo </a:t>
            </a:r>
          </a:p>
          <a:p>
            <a:endParaRPr lang="it-IT" sz="1700" b="0" i="0" u="none" strike="noStrike" baseline="0" dirty="0" smtClean="0">
              <a:solidFill>
                <a:srgbClr val="000000"/>
              </a:solidFill>
              <a:latin typeface="Verdana" panose="020B0604030504040204" pitchFamily="34" charset="0"/>
            </a:endParaRPr>
          </a:p>
          <a:p>
            <a:r>
              <a:rPr lang="it-IT" sz="1700" b="1" i="0" u="none" strike="noStrike" baseline="0" dirty="0" smtClean="0">
                <a:latin typeface="Verdana" panose="020B0604030504040204" pitchFamily="34" charset="0"/>
              </a:rPr>
              <a:t>4) AZIONE MECCANICA </a:t>
            </a:r>
            <a:r>
              <a:rPr lang="it-IT" sz="1700" b="0" i="0" u="none" strike="noStrike" baseline="0" dirty="0" smtClean="0">
                <a:latin typeface="Verdana" panose="020B0604030504040204" pitchFamily="34" charset="0"/>
              </a:rPr>
              <a:t>Il gel formatosi esercita pressione in situ</a:t>
            </a:r>
          </a:p>
          <a:p>
            <a:r>
              <a:rPr lang="it-IT" sz="1700" b="0" i="0" u="none" strike="noStrike" baseline="0" dirty="0" smtClean="0">
                <a:latin typeface="Verdana" panose="020B0604030504040204" pitchFamily="34" charset="0"/>
              </a:rPr>
              <a:t> </a:t>
            </a:r>
          </a:p>
          <a:p>
            <a:endParaRPr lang="it-IT" sz="1700" dirty="0">
              <a:latin typeface="Verdana" panose="020B0604030504040204" pitchFamily="34" charset="0"/>
            </a:endParaRPr>
          </a:p>
          <a:p>
            <a:endParaRPr lang="it-IT" sz="1700" b="0" i="0" u="none" strike="noStrike" baseline="0" dirty="0" smtClean="0">
              <a:latin typeface="Verdana" panose="020B0604030504040204" pitchFamily="34" charset="0"/>
            </a:endParaRPr>
          </a:p>
          <a:p>
            <a:pPr algn="ctr"/>
            <a:r>
              <a:rPr lang="it-IT" sz="3200" b="1" i="0" u="none" strike="noStrike" baseline="0" dirty="0" smtClean="0">
                <a:solidFill>
                  <a:srgbClr val="009900"/>
                </a:solidFill>
                <a:latin typeface="Verdana" panose="020B0604030504040204" pitchFamily="34" charset="0"/>
              </a:rPr>
              <a:t>A</a:t>
            </a:r>
            <a:r>
              <a:rPr lang="it-IT" sz="2400" b="1" i="0" u="none" strike="noStrike" baseline="0" dirty="0" smtClean="0">
                <a:solidFill>
                  <a:srgbClr val="009900"/>
                </a:solidFill>
                <a:latin typeface="Verdana" panose="020B0604030504040204" pitchFamily="34" charset="0"/>
              </a:rPr>
              <a:t>ttivazione della cascata emostatica sia per </a:t>
            </a:r>
          </a:p>
          <a:p>
            <a:pPr algn="ctr"/>
            <a:r>
              <a:rPr lang="it-IT" sz="2400" b="1" i="0" u="none" strike="noStrike" baseline="0" dirty="0" smtClean="0">
                <a:solidFill>
                  <a:srgbClr val="009900"/>
                </a:solidFill>
                <a:latin typeface="Verdana" panose="020B0604030504040204" pitchFamily="34" charset="0"/>
              </a:rPr>
              <a:t>via INTRINSECA che ESTRINSECA </a:t>
            </a:r>
            <a:endParaRPr lang="it-IT" sz="2000" dirty="0"/>
          </a:p>
        </p:txBody>
      </p:sp>
    </p:spTree>
    <p:extLst>
      <p:ext uri="{BB962C8B-B14F-4D97-AF65-F5344CB8AC3E}">
        <p14:creationId xmlns:p14="http://schemas.microsoft.com/office/powerpoint/2010/main" val="43854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8050" y="1736"/>
            <a:ext cx="6591550" cy="1325563"/>
          </a:xfrm>
        </p:spPr>
        <p:txBody>
          <a:bodyPr/>
          <a:lstStyle/>
          <a:p>
            <a:r>
              <a:rPr lang="it-IT" dirty="0" smtClean="0">
                <a:latin typeface="Arial Rounded MT Bold" panose="020F0704030504030204" pitchFamily="34" charset="0"/>
              </a:rPr>
              <a:t>Azione antibatterica</a:t>
            </a:r>
            <a:endParaRPr lang="it-IT" dirty="0">
              <a:latin typeface="Arial Rounded MT Bold" panose="020F0704030504030204" pitchFamily="34" charset="0"/>
            </a:endParaRPr>
          </a:p>
        </p:txBody>
      </p:sp>
      <p:pic>
        <p:nvPicPr>
          <p:cNvPr id="3" name="Immagine 2"/>
          <p:cNvPicPr>
            <a:picLocks noChangeAspect="1"/>
          </p:cNvPicPr>
          <p:nvPr/>
        </p:nvPicPr>
        <p:blipFill>
          <a:blip r:embed="rId2"/>
          <a:stretch>
            <a:fillRect/>
          </a:stretch>
        </p:blipFill>
        <p:spPr>
          <a:xfrm>
            <a:off x="234951" y="1690688"/>
            <a:ext cx="2457450" cy="18944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magine 3"/>
          <p:cNvPicPr>
            <a:picLocks noChangeAspect="1"/>
          </p:cNvPicPr>
          <p:nvPr/>
        </p:nvPicPr>
        <p:blipFill>
          <a:blip r:embed="rId3"/>
          <a:stretch>
            <a:fillRect/>
          </a:stretch>
        </p:blipFill>
        <p:spPr>
          <a:xfrm>
            <a:off x="507998" y="4421990"/>
            <a:ext cx="2395819"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magine 4"/>
          <p:cNvPicPr>
            <a:picLocks noChangeAspect="1"/>
          </p:cNvPicPr>
          <p:nvPr/>
        </p:nvPicPr>
        <p:blipFill>
          <a:blip r:embed="rId4"/>
          <a:stretch>
            <a:fillRect/>
          </a:stretch>
        </p:blipFill>
        <p:spPr>
          <a:xfrm>
            <a:off x="4476879" y="4141440"/>
            <a:ext cx="2792258" cy="20965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asellaDiTesto 5"/>
          <p:cNvSpPr txBox="1"/>
          <p:nvPr/>
        </p:nvSpPr>
        <p:spPr>
          <a:xfrm>
            <a:off x="568591" y="3627451"/>
            <a:ext cx="2493440" cy="646331"/>
          </a:xfrm>
          <a:prstGeom prst="rect">
            <a:avLst/>
          </a:prstGeom>
          <a:noFill/>
        </p:spPr>
        <p:txBody>
          <a:bodyPr wrap="none" rtlCol="0">
            <a:spAutoFit/>
          </a:bodyPr>
          <a:lstStyle/>
          <a:p>
            <a:r>
              <a:rPr lang="it-IT" b="1" dirty="0" smtClean="0"/>
              <a:t>ENTEROCOCCUS </a:t>
            </a:r>
            <a:r>
              <a:rPr lang="it-IT" b="1" dirty="0"/>
              <a:t>(</a:t>
            </a:r>
            <a:r>
              <a:rPr lang="it-IT" b="1" dirty="0" smtClean="0"/>
              <a:t>VRE)</a:t>
            </a:r>
          </a:p>
          <a:p>
            <a:r>
              <a:rPr lang="it-IT" dirty="0" err="1" smtClean="0"/>
              <a:t>Vancomicina</a:t>
            </a:r>
            <a:r>
              <a:rPr lang="it-IT" dirty="0" smtClean="0"/>
              <a:t> resistente  </a:t>
            </a:r>
            <a:endParaRPr lang="it-IT" dirty="0"/>
          </a:p>
        </p:txBody>
      </p:sp>
      <p:sp>
        <p:nvSpPr>
          <p:cNvPr id="7" name="CasellaDiTesto 6"/>
          <p:cNvSpPr txBox="1"/>
          <p:nvPr/>
        </p:nvSpPr>
        <p:spPr>
          <a:xfrm>
            <a:off x="714642" y="6332281"/>
            <a:ext cx="1982530" cy="369332"/>
          </a:xfrm>
          <a:prstGeom prst="rect">
            <a:avLst/>
          </a:prstGeom>
          <a:noFill/>
        </p:spPr>
        <p:txBody>
          <a:bodyPr wrap="none" rtlCol="0">
            <a:spAutoFit/>
          </a:bodyPr>
          <a:lstStyle/>
          <a:p>
            <a:r>
              <a:rPr lang="it-IT" b="1" dirty="0" smtClean="0"/>
              <a:t>ESCHERICHIA COLI </a:t>
            </a:r>
            <a:endParaRPr lang="it-IT" b="1" dirty="0"/>
          </a:p>
        </p:txBody>
      </p:sp>
      <p:sp>
        <p:nvSpPr>
          <p:cNvPr id="8" name="CasellaDiTesto 7"/>
          <p:cNvSpPr txBox="1"/>
          <p:nvPr/>
        </p:nvSpPr>
        <p:spPr>
          <a:xfrm>
            <a:off x="4535957" y="6193781"/>
            <a:ext cx="3120085" cy="646331"/>
          </a:xfrm>
          <a:prstGeom prst="rect">
            <a:avLst/>
          </a:prstGeom>
          <a:noFill/>
        </p:spPr>
        <p:txBody>
          <a:bodyPr wrap="none" rtlCol="0">
            <a:spAutoFit/>
          </a:bodyPr>
          <a:lstStyle/>
          <a:p>
            <a:r>
              <a:rPr lang="it-IT" b="1" dirty="0" smtClean="0"/>
              <a:t>STREPTOCOCCO PNEUMONIAE</a:t>
            </a:r>
          </a:p>
          <a:p>
            <a:r>
              <a:rPr lang="it-IT" b="1" dirty="0" smtClean="0"/>
              <a:t>(Penicillina resistente )</a:t>
            </a:r>
            <a:endParaRPr lang="it-IT" b="1" dirty="0"/>
          </a:p>
        </p:txBody>
      </p:sp>
      <p:pic>
        <p:nvPicPr>
          <p:cNvPr id="9" name="Immagine 8"/>
          <p:cNvPicPr>
            <a:picLocks noChangeAspect="1"/>
          </p:cNvPicPr>
          <p:nvPr/>
        </p:nvPicPr>
        <p:blipFill>
          <a:blip r:embed="rId5"/>
          <a:stretch>
            <a:fillRect/>
          </a:stretch>
        </p:blipFill>
        <p:spPr>
          <a:xfrm>
            <a:off x="8489950" y="3648605"/>
            <a:ext cx="291465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asellaDiTesto 9"/>
          <p:cNvSpPr txBox="1"/>
          <p:nvPr/>
        </p:nvSpPr>
        <p:spPr>
          <a:xfrm>
            <a:off x="8489950" y="5914835"/>
            <a:ext cx="3192605" cy="646331"/>
          </a:xfrm>
          <a:prstGeom prst="rect">
            <a:avLst/>
          </a:prstGeom>
          <a:noFill/>
        </p:spPr>
        <p:txBody>
          <a:bodyPr wrap="none" rtlCol="0">
            <a:spAutoFit/>
          </a:bodyPr>
          <a:lstStyle/>
          <a:p>
            <a:r>
              <a:rPr lang="it-IT" b="1" dirty="0" smtClean="0"/>
              <a:t>STAFILOCOCCO AUREUS (</a:t>
            </a:r>
            <a:r>
              <a:rPr lang="it-IT" b="1" dirty="0" err="1" smtClean="0"/>
              <a:t>Mrsa</a:t>
            </a:r>
            <a:r>
              <a:rPr lang="it-IT" b="1" dirty="0" smtClean="0"/>
              <a:t> )</a:t>
            </a:r>
          </a:p>
          <a:p>
            <a:pPr algn="ctr"/>
            <a:r>
              <a:rPr lang="it-IT" dirty="0" err="1" smtClean="0"/>
              <a:t>Meticillina</a:t>
            </a:r>
            <a:r>
              <a:rPr lang="it-IT" dirty="0" smtClean="0"/>
              <a:t> resistente  </a:t>
            </a:r>
            <a:endParaRPr lang="it-IT" dirty="0"/>
          </a:p>
        </p:txBody>
      </p:sp>
      <p:pic>
        <p:nvPicPr>
          <p:cNvPr id="11" name="Immagine 10"/>
          <p:cNvPicPr>
            <a:picLocks noChangeAspect="1"/>
          </p:cNvPicPr>
          <p:nvPr/>
        </p:nvPicPr>
        <p:blipFill>
          <a:blip r:embed="rId6"/>
          <a:stretch>
            <a:fillRect/>
          </a:stretch>
        </p:blipFill>
        <p:spPr>
          <a:xfrm>
            <a:off x="8489950" y="85304"/>
            <a:ext cx="3167761" cy="2331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CasellaDiTesto 11"/>
          <p:cNvSpPr txBox="1"/>
          <p:nvPr/>
        </p:nvSpPr>
        <p:spPr>
          <a:xfrm>
            <a:off x="9262533" y="2658339"/>
            <a:ext cx="2931700" cy="646331"/>
          </a:xfrm>
          <a:prstGeom prst="rect">
            <a:avLst/>
          </a:prstGeom>
          <a:noFill/>
        </p:spPr>
        <p:txBody>
          <a:bodyPr wrap="none" rtlCol="0">
            <a:spAutoFit/>
          </a:bodyPr>
          <a:lstStyle/>
          <a:p>
            <a:r>
              <a:rPr lang="it-IT" b="1" dirty="0" smtClean="0"/>
              <a:t>STAFILOCOCCO EPIDERMIDIS</a:t>
            </a:r>
          </a:p>
          <a:p>
            <a:r>
              <a:rPr lang="it-IT" dirty="0" smtClean="0"/>
              <a:t>(</a:t>
            </a:r>
            <a:r>
              <a:rPr lang="it-IT" dirty="0" err="1" smtClean="0"/>
              <a:t>Mrse</a:t>
            </a:r>
            <a:r>
              <a:rPr lang="it-IT" dirty="0" smtClean="0"/>
              <a:t>) </a:t>
            </a:r>
            <a:endParaRPr lang="it-IT" dirty="0"/>
          </a:p>
        </p:txBody>
      </p:sp>
    </p:spTree>
    <p:extLst>
      <p:ext uri="{BB962C8B-B14F-4D97-AF65-F5344CB8AC3E}">
        <p14:creationId xmlns:p14="http://schemas.microsoft.com/office/powerpoint/2010/main" val="2595212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t="14524" b="54524"/>
          <a:stretch/>
        </p:blipFill>
        <p:spPr>
          <a:xfrm>
            <a:off x="5029201" y="0"/>
            <a:ext cx="7718284" cy="3216729"/>
          </a:xfrm>
          <a:prstGeom prst="rect">
            <a:avLst/>
          </a:prstGeom>
        </p:spPr>
      </p:pic>
      <p:pic>
        <p:nvPicPr>
          <p:cNvPr id="7" name="Immagine 6"/>
          <p:cNvPicPr>
            <a:picLocks noChangeAspect="1"/>
          </p:cNvPicPr>
          <p:nvPr/>
        </p:nvPicPr>
        <p:blipFill>
          <a:blip r:embed="rId3"/>
          <a:stretch>
            <a:fillRect/>
          </a:stretch>
        </p:blipFill>
        <p:spPr>
          <a:xfrm>
            <a:off x="3651907" y="3060403"/>
            <a:ext cx="8352244" cy="1444877"/>
          </a:xfrm>
          <a:prstGeom prst="rect">
            <a:avLst/>
          </a:prstGeom>
        </p:spPr>
      </p:pic>
      <p:sp>
        <p:nvSpPr>
          <p:cNvPr id="2" name="Titolo 1"/>
          <p:cNvSpPr>
            <a:spLocks noGrp="1"/>
          </p:cNvSpPr>
          <p:nvPr>
            <p:ph type="title"/>
          </p:nvPr>
        </p:nvSpPr>
        <p:spPr>
          <a:xfrm>
            <a:off x="534988" y="-321733"/>
            <a:ext cx="7404326" cy="1600200"/>
          </a:xfrm>
        </p:spPr>
        <p:txBody>
          <a:bodyPr/>
          <a:lstStyle/>
          <a:p>
            <a:r>
              <a:rPr lang="it-IT" dirty="0" smtClean="0"/>
              <a:t>TABOTAMP : </a:t>
            </a:r>
            <a:r>
              <a:rPr lang="it-IT" altLang="en-US" dirty="0" smtClean="0"/>
              <a:t>Cellulosa ossidata e rigenerata</a:t>
            </a:r>
            <a:r>
              <a:rPr lang="nb-NO" altLang="en-US" dirty="0" smtClean="0"/>
              <a:t/>
            </a:r>
            <a:br>
              <a:rPr lang="nb-NO" altLang="en-US" dirty="0" smtClean="0"/>
            </a:br>
            <a:r>
              <a:rPr lang="nb-NO" altLang="en-US" sz="2000" dirty="0" smtClean="0"/>
              <a:t>origine vegetale </a:t>
            </a:r>
            <a:endParaRPr lang="it-IT" dirty="0"/>
          </a:p>
        </p:txBody>
      </p:sp>
      <p:sp>
        <p:nvSpPr>
          <p:cNvPr id="4" name="Segnaposto testo 3"/>
          <p:cNvSpPr>
            <a:spLocks noGrp="1"/>
          </p:cNvSpPr>
          <p:nvPr>
            <p:ph type="body" sz="half" idx="2"/>
          </p:nvPr>
        </p:nvSpPr>
        <p:spPr>
          <a:xfrm>
            <a:off x="345117" y="1850175"/>
            <a:ext cx="6052080" cy="3811588"/>
          </a:xfrm>
        </p:spPr>
        <p:txBody>
          <a:bodyPr/>
          <a:lstStyle/>
          <a:p>
            <a:r>
              <a:rPr lang="it-IT" altLang="en-US" dirty="0">
                <a:latin typeface="Arial Rounded MT Bold" panose="020F0704030504030204" pitchFamily="34" charset="0"/>
              </a:rPr>
              <a:t>-</a:t>
            </a:r>
            <a:r>
              <a:rPr lang="it-IT" altLang="en-US" sz="2000" dirty="0" smtClean="0"/>
              <a:t>Dispositivo medico</a:t>
            </a:r>
          </a:p>
          <a:p>
            <a:r>
              <a:rPr lang="it-IT" altLang="en-US" sz="2000" dirty="0" smtClean="0"/>
              <a:t>-</a:t>
            </a:r>
            <a:r>
              <a:rPr lang="nb-NO" altLang="en-US" sz="2000" dirty="0" smtClean="0"/>
              <a:t>-Disponibile nella versione: standard, fibrillare e Nu-Knit e Snow (lps)</a:t>
            </a:r>
          </a:p>
          <a:p>
            <a:r>
              <a:rPr lang="it-IT" altLang="en-US" sz="2000" dirty="0" smtClean="0"/>
              <a:t>-Emostatico, non ha proprietà adesive</a:t>
            </a:r>
            <a:endParaRPr lang="nb-NO" altLang="en-US" sz="2000" dirty="0" smtClean="0"/>
          </a:p>
          <a:p>
            <a:r>
              <a:rPr lang="nb-NO" altLang="en-US" sz="2000" dirty="0" smtClean="0"/>
              <a:t>-Si conserva a t. ambiente.</a:t>
            </a:r>
          </a:p>
          <a:p>
            <a:r>
              <a:rPr lang="nb-NO" altLang="en-US" sz="2000" dirty="0" smtClean="0"/>
              <a:t>-Rimuovere la parte in eccesso</a:t>
            </a:r>
          </a:p>
          <a:p>
            <a:pPr marL="342900" indent="-342900">
              <a:buFontTx/>
              <a:buChar char="-"/>
            </a:pPr>
            <a:endParaRPr lang="nb-NO" altLang="en-US" sz="2000" dirty="0" smtClean="0"/>
          </a:p>
          <a:p>
            <a:endParaRPr lang="it-IT" sz="2000" dirty="0"/>
          </a:p>
        </p:txBody>
      </p:sp>
      <p:sp>
        <p:nvSpPr>
          <p:cNvPr id="9" name="CasellaDiTesto 8"/>
          <p:cNvSpPr txBox="1"/>
          <p:nvPr/>
        </p:nvSpPr>
        <p:spPr>
          <a:xfrm>
            <a:off x="3959051" y="4588001"/>
            <a:ext cx="1287404" cy="369332"/>
          </a:xfrm>
          <a:prstGeom prst="rect">
            <a:avLst/>
          </a:prstGeom>
          <a:noFill/>
        </p:spPr>
        <p:txBody>
          <a:bodyPr wrap="none" rtlCol="0">
            <a:spAutoFit/>
          </a:bodyPr>
          <a:lstStyle/>
          <a:p>
            <a:r>
              <a:rPr lang="it-IT" b="1" dirty="0" smtClean="0"/>
              <a:t>STANDARD </a:t>
            </a:r>
            <a:endParaRPr lang="it-IT" b="1" dirty="0"/>
          </a:p>
        </p:txBody>
      </p:sp>
      <p:sp>
        <p:nvSpPr>
          <p:cNvPr id="10" name="CasellaDiTesto 9"/>
          <p:cNvSpPr txBox="1"/>
          <p:nvPr/>
        </p:nvSpPr>
        <p:spPr>
          <a:xfrm>
            <a:off x="6044011" y="4588001"/>
            <a:ext cx="3659976" cy="1754326"/>
          </a:xfrm>
          <a:prstGeom prst="rect">
            <a:avLst/>
          </a:prstGeom>
          <a:noFill/>
        </p:spPr>
        <p:txBody>
          <a:bodyPr wrap="none" rtlCol="0">
            <a:spAutoFit/>
          </a:bodyPr>
          <a:lstStyle/>
          <a:p>
            <a:pPr>
              <a:spcBef>
                <a:spcPct val="0"/>
              </a:spcBef>
            </a:pPr>
            <a:r>
              <a:rPr lang="it-IT" altLang="en-US" b="1" dirty="0" smtClean="0">
                <a:latin typeface="Arial" panose="020B0604020202020204" pitchFamily="34" charset="0"/>
              </a:rPr>
              <a:t>FIBRILLARE</a:t>
            </a:r>
          </a:p>
          <a:p>
            <a:pPr>
              <a:spcBef>
                <a:spcPct val="0"/>
              </a:spcBef>
            </a:pPr>
            <a:r>
              <a:rPr lang="it-IT" altLang="en-US" dirty="0" smtClean="0">
                <a:latin typeface="Arial" panose="020B0604020202020204" pitchFamily="34" charset="0"/>
              </a:rPr>
              <a:t>veloce emostasi, minima quantità,</a:t>
            </a:r>
          </a:p>
          <a:p>
            <a:pPr>
              <a:spcBef>
                <a:spcPct val="0"/>
              </a:spcBef>
            </a:pPr>
            <a:r>
              <a:rPr lang="it-IT" altLang="en-US" dirty="0" smtClean="0">
                <a:latin typeface="Arial" panose="020B0604020202020204" pitchFamily="34" charset="0"/>
              </a:rPr>
              <a:t> aderenza ai tessuti irregolari,</a:t>
            </a:r>
          </a:p>
          <a:p>
            <a:pPr>
              <a:spcBef>
                <a:spcPct val="0"/>
              </a:spcBef>
            </a:pPr>
            <a:r>
              <a:rPr lang="it-IT" altLang="en-US" dirty="0" smtClean="0">
                <a:latin typeface="Arial" panose="020B0604020202020204" pitchFamily="34" charset="0"/>
              </a:rPr>
              <a:t>utilizzabile in 7 fogli, fiocchi, </a:t>
            </a:r>
          </a:p>
          <a:p>
            <a:pPr>
              <a:spcBef>
                <a:spcPct val="0"/>
              </a:spcBef>
            </a:pPr>
            <a:r>
              <a:rPr lang="it-IT" altLang="en-US" dirty="0" smtClean="0">
                <a:latin typeface="Arial" panose="020B0604020202020204" pitchFamily="34" charset="0"/>
              </a:rPr>
              <a:t>Cuscinetto.</a:t>
            </a:r>
            <a:endParaRPr lang="nb-NO" altLang="en-US" dirty="0" smtClean="0">
              <a:latin typeface="Arial" panose="020B0604020202020204" pitchFamily="34" charset="0"/>
            </a:endParaRPr>
          </a:p>
          <a:p>
            <a:endParaRPr lang="it-IT" dirty="0"/>
          </a:p>
        </p:txBody>
      </p:sp>
      <p:sp>
        <p:nvSpPr>
          <p:cNvPr id="11" name="CasellaDiTesto 10"/>
          <p:cNvSpPr txBox="1"/>
          <p:nvPr/>
        </p:nvSpPr>
        <p:spPr>
          <a:xfrm>
            <a:off x="10011696" y="4564087"/>
            <a:ext cx="2223686" cy="2031325"/>
          </a:xfrm>
          <a:prstGeom prst="rect">
            <a:avLst/>
          </a:prstGeom>
          <a:noFill/>
        </p:spPr>
        <p:txBody>
          <a:bodyPr wrap="none" rtlCol="0">
            <a:spAutoFit/>
          </a:bodyPr>
          <a:lstStyle/>
          <a:p>
            <a:pPr>
              <a:spcBef>
                <a:spcPct val="0"/>
              </a:spcBef>
            </a:pPr>
            <a:r>
              <a:rPr lang="it-IT" altLang="en-US" b="1" dirty="0" smtClean="0">
                <a:latin typeface="Arial" panose="020B0604020202020204" pitchFamily="34" charset="0"/>
              </a:rPr>
              <a:t>NU-KNIT </a:t>
            </a:r>
          </a:p>
          <a:p>
            <a:pPr>
              <a:spcBef>
                <a:spcPct val="0"/>
              </a:spcBef>
            </a:pPr>
            <a:r>
              <a:rPr lang="it-IT" altLang="en-US" dirty="0" smtClean="0">
                <a:latin typeface="Arial" panose="020B0604020202020204" pitchFamily="34" charset="0"/>
              </a:rPr>
              <a:t>alta densità,</a:t>
            </a:r>
          </a:p>
          <a:p>
            <a:pPr>
              <a:spcBef>
                <a:spcPct val="0"/>
              </a:spcBef>
            </a:pPr>
            <a:r>
              <a:rPr lang="it-IT" altLang="en-US" dirty="0" smtClean="0">
                <a:latin typeface="Arial" panose="020B0604020202020204" pitchFamily="34" charset="0"/>
              </a:rPr>
              <a:t> per sanguinamenti </a:t>
            </a:r>
          </a:p>
          <a:p>
            <a:pPr>
              <a:spcBef>
                <a:spcPct val="0"/>
              </a:spcBef>
            </a:pPr>
            <a:r>
              <a:rPr lang="it-IT" altLang="en-US" dirty="0" smtClean="0">
                <a:latin typeface="Arial" panose="020B0604020202020204" pitchFamily="34" charset="0"/>
              </a:rPr>
              <a:t>cospicui, </a:t>
            </a:r>
          </a:p>
          <a:p>
            <a:pPr>
              <a:spcBef>
                <a:spcPct val="0"/>
              </a:spcBef>
            </a:pPr>
            <a:r>
              <a:rPr lang="it-IT" altLang="en-US" dirty="0" smtClean="0">
                <a:latin typeface="Arial" panose="020B0604020202020204" pitchFamily="34" charset="0"/>
              </a:rPr>
              <a:t>per fasciare, </a:t>
            </a:r>
          </a:p>
          <a:p>
            <a:pPr>
              <a:spcBef>
                <a:spcPct val="0"/>
              </a:spcBef>
            </a:pPr>
            <a:r>
              <a:rPr lang="it-IT" altLang="en-US" dirty="0" smtClean="0">
                <a:latin typeface="Arial" panose="020B0604020202020204" pitchFamily="34" charset="0"/>
              </a:rPr>
              <a:t>può essere suturato</a:t>
            </a:r>
            <a:endParaRPr lang="nb-NO" altLang="en-US" dirty="0" smtClean="0">
              <a:latin typeface="Arial" panose="020B0604020202020204" pitchFamily="34" charset="0"/>
            </a:endParaRPr>
          </a:p>
          <a:p>
            <a:endParaRPr lang="it-IT" dirty="0"/>
          </a:p>
        </p:txBody>
      </p:sp>
    </p:spTree>
    <p:extLst>
      <p:ext uri="{BB962C8B-B14F-4D97-AF65-F5344CB8AC3E}">
        <p14:creationId xmlns:p14="http://schemas.microsoft.com/office/powerpoint/2010/main" val="3474427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8889"/>
          <a:stretch/>
        </p:blipFill>
        <p:spPr>
          <a:xfrm>
            <a:off x="1612182" y="2628900"/>
            <a:ext cx="3825233" cy="4016828"/>
          </a:xfrm>
          <a:prstGeom prst="rect">
            <a:avLst/>
          </a:prstGeom>
        </p:spPr>
      </p:pic>
      <p:sp>
        <p:nvSpPr>
          <p:cNvPr id="3" name="CasellaDiTesto 2"/>
          <p:cNvSpPr txBox="1"/>
          <p:nvPr/>
        </p:nvSpPr>
        <p:spPr>
          <a:xfrm>
            <a:off x="6098722" y="4800599"/>
            <a:ext cx="5460597" cy="923330"/>
          </a:xfrm>
          <a:prstGeom prst="rect">
            <a:avLst/>
          </a:prstGeom>
          <a:noFill/>
        </p:spPr>
        <p:txBody>
          <a:bodyPr wrap="none" rtlCol="0">
            <a:spAutoFit/>
          </a:bodyPr>
          <a:lstStyle/>
          <a:p>
            <a:pPr marL="285750" indent="-285750">
              <a:buFont typeface="Arial" panose="020B0604020202020204" pitchFamily="34" charset="0"/>
              <a:buChar char="•"/>
            </a:pPr>
            <a:r>
              <a:rPr lang="it-IT" dirty="0" smtClean="0">
                <a:latin typeface="Arial Black" panose="020B0A04020102020204" pitchFamily="34" charset="0"/>
              </a:rPr>
              <a:t>Sanguinamento a nappo </a:t>
            </a:r>
          </a:p>
          <a:p>
            <a:pPr marL="285750" indent="-285750">
              <a:buFont typeface="Arial" panose="020B0604020202020204" pitchFamily="34" charset="0"/>
              <a:buChar char="•"/>
            </a:pPr>
            <a:r>
              <a:rPr lang="it-IT" dirty="0" smtClean="0">
                <a:latin typeface="Arial Black" panose="020B0A04020102020204" pitchFamily="34" charset="0"/>
              </a:rPr>
              <a:t>Pronto all’uso</a:t>
            </a:r>
          </a:p>
          <a:p>
            <a:pPr marL="285750" indent="-285750">
              <a:buFont typeface="Arial" panose="020B0604020202020204" pitchFamily="34" charset="0"/>
              <a:buChar char="•"/>
            </a:pPr>
            <a:r>
              <a:rPr lang="it-IT" dirty="0" smtClean="0">
                <a:latin typeface="Arial Black" panose="020B0A04020102020204" pitchFamily="34" charset="0"/>
              </a:rPr>
              <a:t>Coagulo stabile anche con l’irrigazione </a:t>
            </a:r>
            <a:endParaRPr lang="it-IT" dirty="0">
              <a:latin typeface="Arial Black" panose="020B0A04020102020204" pitchFamily="34" charset="0"/>
            </a:endParaRPr>
          </a:p>
        </p:txBody>
      </p:sp>
      <p:pic>
        <p:nvPicPr>
          <p:cNvPr id="5" name="Immagine 4"/>
          <p:cNvPicPr>
            <a:picLocks noChangeAspect="1"/>
          </p:cNvPicPr>
          <p:nvPr/>
        </p:nvPicPr>
        <p:blipFill>
          <a:blip r:embed="rId3"/>
          <a:stretch>
            <a:fillRect/>
          </a:stretch>
        </p:blipFill>
        <p:spPr>
          <a:xfrm>
            <a:off x="-473528" y="0"/>
            <a:ext cx="13144500" cy="2451575"/>
          </a:xfrm>
          <a:prstGeom prst="rect">
            <a:avLst/>
          </a:prstGeom>
        </p:spPr>
      </p:pic>
    </p:spTree>
    <p:extLst>
      <p:ext uri="{BB962C8B-B14F-4D97-AF65-F5344CB8AC3E}">
        <p14:creationId xmlns:p14="http://schemas.microsoft.com/office/powerpoint/2010/main" val="2523634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77371" y="0"/>
            <a:ext cx="12874171" cy="6858000"/>
          </a:xfrm>
          <a:prstGeom prst="rect">
            <a:avLst/>
          </a:prstGeom>
        </p:spPr>
      </p:pic>
      <p:sp>
        <p:nvSpPr>
          <p:cNvPr id="3" name="CasellaDiTesto 2"/>
          <p:cNvSpPr txBox="1"/>
          <p:nvPr/>
        </p:nvSpPr>
        <p:spPr>
          <a:xfrm>
            <a:off x="307508" y="421657"/>
            <a:ext cx="4121641" cy="707886"/>
          </a:xfrm>
          <a:prstGeom prst="rect">
            <a:avLst/>
          </a:prstGeom>
          <a:noFill/>
        </p:spPr>
        <p:txBody>
          <a:bodyPr wrap="none" rtlCol="0">
            <a:spAutoFit/>
          </a:bodyPr>
          <a:lstStyle/>
          <a:p>
            <a:r>
              <a:rPr lang="it-IT" sz="4000" dirty="0">
                <a:solidFill>
                  <a:srgbClr val="00B050"/>
                </a:solidFill>
                <a:latin typeface="MV Boli" panose="02000500030200090000" pitchFamily="2" charset="0"/>
                <a:cs typeface="MV Boli" panose="02000500030200090000" pitchFamily="2" charset="0"/>
              </a:rPr>
              <a:t>C</a:t>
            </a:r>
            <a:r>
              <a:rPr lang="it-IT" sz="4000" dirty="0" smtClean="0">
                <a:solidFill>
                  <a:srgbClr val="00B050"/>
                </a:solidFill>
                <a:latin typeface="MV Boli" panose="02000500030200090000" pitchFamily="2" charset="0"/>
                <a:cs typeface="MV Boli" panose="02000500030200090000" pitchFamily="2" charset="0"/>
              </a:rPr>
              <a:t>osa non fare… </a:t>
            </a:r>
            <a:endParaRPr lang="it-IT" sz="4000" dirty="0">
              <a:solidFill>
                <a:srgbClr val="00B050"/>
              </a:solidFill>
              <a:latin typeface="MV Boli" panose="02000500030200090000" pitchFamily="2" charset="0"/>
              <a:cs typeface="MV Boli" panose="02000500030200090000" pitchFamily="2" charset="0"/>
            </a:endParaRPr>
          </a:p>
        </p:txBody>
      </p:sp>
      <p:cxnSp>
        <p:nvCxnSpPr>
          <p:cNvPr id="5" name="Connettore 2 4"/>
          <p:cNvCxnSpPr/>
          <p:nvPr/>
        </p:nvCxnSpPr>
        <p:spPr>
          <a:xfrm flipV="1">
            <a:off x="3734873" y="3477296"/>
            <a:ext cx="1068947" cy="10174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6" name="Immagine 5"/>
          <p:cNvPicPr>
            <a:picLocks noChangeAspect="1"/>
          </p:cNvPicPr>
          <p:nvPr/>
        </p:nvPicPr>
        <p:blipFill>
          <a:blip r:embed="rId3"/>
          <a:stretch>
            <a:fillRect/>
          </a:stretch>
        </p:blipFill>
        <p:spPr>
          <a:xfrm rot="17347079">
            <a:off x="6663339" y="3339778"/>
            <a:ext cx="1341236" cy="1292464"/>
          </a:xfrm>
          <a:prstGeom prst="rect">
            <a:avLst/>
          </a:prstGeom>
        </p:spPr>
      </p:pic>
      <p:sp>
        <p:nvSpPr>
          <p:cNvPr id="7" name="Ovale 6"/>
          <p:cNvSpPr/>
          <p:nvPr/>
        </p:nvSpPr>
        <p:spPr>
          <a:xfrm>
            <a:off x="3995225" y="1997612"/>
            <a:ext cx="3967089" cy="2293034"/>
          </a:xfrm>
          <a:prstGeom prst="ellipse">
            <a:avLst/>
          </a:prstGeom>
          <a:solidFill>
            <a:schemeClr val="accent1">
              <a:alpha val="0"/>
            </a:schemeClr>
          </a:solid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332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641326058"/>
              </p:ext>
            </p:extLst>
          </p:nvPr>
        </p:nvGraphicFramePr>
        <p:xfrm>
          <a:off x="838200" y="846666"/>
          <a:ext cx="10515600" cy="4661959"/>
        </p:xfrm>
        <a:graphic>
          <a:graphicData uri="http://schemas.openxmlformats.org/drawingml/2006/table">
            <a:tbl>
              <a:tblPr firstRow="1" bandRow="1">
                <a:tableStyleId>{5C22544A-7EE6-4342-B048-85BDC9FD1C3A}</a:tableStyleId>
              </a:tblPr>
              <a:tblGrid>
                <a:gridCol w="5257800"/>
                <a:gridCol w="5257800"/>
              </a:tblGrid>
              <a:tr h="758923">
                <a:tc>
                  <a:txBody>
                    <a:bodyPr/>
                    <a:lstStyle/>
                    <a:p>
                      <a:r>
                        <a:rPr lang="it-IT" sz="3600" dirty="0" smtClean="0">
                          <a:solidFill>
                            <a:schemeClr val="tx1"/>
                          </a:solidFill>
                        </a:rPr>
                        <a:t>Vantaggi</a:t>
                      </a:r>
                      <a:r>
                        <a:rPr lang="it-IT" sz="3600" baseline="0" dirty="0" smtClean="0">
                          <a:solidFill>
                            <a:schemeClr val="tx1"/>
                          </a:solidFill>
                        </a:rPr>
                        <a:t> : </a:t>
                      </a:r>
                      <a:endParaRPr lang="it-IT" sz="3600" dirty="0">
                        <a:solidFill>
                          <a:schemeClr val="tx1"/>
                        </a:solidFill>
                      </a:endParaRPr>
                    </a:p>
                  </a:txBody>
                  <a:tcPr>
                    <a:cell3D prstMaterial="dkEdge">
                      <a:bevel prst="relaxedInset"/>
                      <a:lightRig rig="flood" dir="t"/>
                    </a:cell3D>
                    <a:solidFill>
                      <a:srgbClr val="CCCCFF"/>
                    </a:solidFill>
                  </a:tcPr>
                </a:tc>
                <a:tc>
                  <a:txBody>
                    <a:bodyPr/>
                    <a:lstStyle/>
                    <a:p>
                      <a:r>
                        <a:rPr lang="it-IT" sz="3600" dirty="0" smtClean="0">
                          <a:solidFill>
                            <a:schemeClr val="tx1"/>
                          </a:solidFill>
                        </a:rPr>
                        <a:t>Svantaggi: </a:t>
                      </a:r>
                      <a:endParaRPr lang="it-IT" sz="3600" dirty="0">
                        <a:solidFill>
                          <a:schemeClr val="tx1"/>
                        </a:solidFill>
                      </a:endParaRPr>
                    </a:p>
                  </a:txBody>
                  <a:tcPr>
                    <a:cell3D prstMaterial="dkEdge">
                      <a:bevel prst="relaxedInset"/>
                      <a:lightRig rig="flood" dir="t"/>
                    </a:cell3D>
                    <a:solidFill>
                      <a:srgbClr val="CCCCFF"/>
                    </a:solidFill>
                  </a:tcPr>
                </a:tc>
              </a:tr>
              <a:tr h="975759">
                <a:tc>
                  <a:txBody>
                    <a:bodyPr/>
                    <a:lstStyle/>
                    <a:p>
                      <a:pPr algn="l" defTabSz="233679">
                        <a:defRPr sz="3480"/>
                      </a:pPr>
                      <a:r>
                        <a:rPr lang="it-IT" sz="2400" dirty="0" smtClean="0"/>
                        <a:t>Varie forme adattabili</a:t>
                      </a:r>
                    </a:p>
                    <a:p>
                      <a:pPr algn="l" defTabSz="233679">
                        <a:defRPr sz="3480"/>
                      </a:pPr>
                      <a:endParaRPr lang="it-IT" sz="2400" dirty="0" smtClean="0"/>
                    </a:p>
                  </a:txBody>
                  <a:tcPr>
                    <a:cell3D prstMaterial="dkEdge">
                      <a:bevel prst="relaxedInset"/>
                      <a:lightRig rig="flood" dir="t"/>
                    </a:cell3D>
                    <a:solidFill>
                      <a:srgbClr val="CCCCFF"/>
                    </a:solidFill>
                  </a:tcPr>
                </a:tc>
                <a:tc>
                  <a:txBody>
                    <a:bodyPr/>
                    <a:lstStyle/>
                    <a:p>
                      <a:r>
                        <a:rPr lang="it-IT" sz="2400" dirty="0" smtClean="0"/>
                        <a:t>Non ha</a:t>
                      </a:r>
                      <a:r>
                        <a:rPr lang="it-IT" sz="2400" baseline="0" dirty="0" smtClean="0"/>
                        <a:t> alcuna azione farmacologica</a:t>
                      </a:r>
                      <a:endParaRPr lang="it-IT" sz="2400" dirty="0" smtClean="0"/>
                    </a:p>
                  </a:txBody>
                  <a:tcPr>
                    <a:cell3D prstMaterial="dkEdge">
                      <a:bevel prst="relaxedInset"/>
                      <a:lightRig rig="flood" dir="t"/>
                    </a:cell3D>
                    <a:solidFill>
                      <a:srgbClr val="CCCCFF"/>
                    </a:solidFill>
                  </a:tcPr>
                </a:tc>
              </a:tr>
              <a:tr h="975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smtClean="0"/>
                        <a:t>Basso costo</a:t>
                      </a:r>
                    </a:p>
                    <a:p>
                      <a:pPr algn="l"/>
                      <a:endParaRPr lang="it-IT" sz="2400" dirty="0"/>
                    </a:p>
                  </a:txBody>
                  <a:tcPr>
                    <a:cell3D prstMaterial="dkEdge">
                      <a:bevel prst="relaxedInset"/>
                      <a:lightRig rig="flood" dir="t"/>
                    </a:cell3D>
                    <a:solidFill>
                      <a:srgbClr val="CC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smtClean="0"/>
                        <a:t>Non ha potere sigillante</a:t>
                      </a:r>
                    </a:p>
                    <a:p>
                      <a:endParaRPr lang="it-IT" sz="2400" dirty="0"/>
                    </a:p>
                  </a:txBody>
                  <a:tcPr>
                    <a:cell3D prstMaterial="dkEdge">
                      <a:bevel prst="relaxedInset"/>
                      <a:lightRig rig="flood" dir="t"/>
                    </a:cell3D>
                    <a:solidFill>
                      <a:srgbClr val="CCCCFF"/>
                    </a:solidFill>
                  </a:tcPr>
                </a:tc>
              </a:tr>
              <a:tr h="975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smtClean="0"/>
                        <a:t>Effetto barriera</a:t>
                      </a:r>
                    </a:p>
                    <a:p>
                      <a:pPr algn="l"/>
                      <a:endParaRPr lang="it-IT" sz="2400" dirty="0"/>
                    </a:p>
                  </a:txBody>
                  <a:tcPr>
                    <a:cell3D prstMaterial="dkEdge">
                      <a:bevel prst="relaxedInset"/>
                      <a:lightRig rig="flood" dir="t"/>
                    </a:cell3D>
                    <a:solidFill>
                      <a:srgbClr val="CCCCFF"/>
                    </a:solidFill>
                  </a:tcPr>
                </a:tc>
                <a:tc>
                  <a:txBody>
                    <a:bodyPr/>
                    <a:lstStyle/>
                    <a:p>
                      <a:endParaRPr lang="it-IT" sz="2400" dirty="0"/>
                    </a:p>
                  </a:txBody>
                  <a:tcPr>
                    <a:cell3D prstMaterial="dkEdge">
                      <a:bevel prst="relaxedInset"/>
                      <a:lightRig rig="flood" dir="t"/>
                    </a:cell3D>
                    <a:solidFill>
                      <a:srgbClr val="CCCCFF"/>
                    </a:solidFill>
                  </a:tcPr>
                </a:tc>
              </a:tr>
              <a:tr h="975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smtClean="0"/>
                        <a:t>Valido dispositivo per lievi emorragie</a:t>
                      </a:r>
                    </a:p>
                    <a:p>
                      <a:pPr algn="l"/>
                      <a:endParaRPr lang="it-IT" sz="2400" dirty="0"/>
                    </a:p>
                  </a:txBody>
                  <a:tcPr>
                    <a:cell3D prstMaterial="dkEdge">
                      <a:bevel prst="relaxedInset"/>
                      <a:lightRig rig="flood" dir="t"/>
                    </a:cell3D>
                    <a:solidFill>
                      <a:srgbClr val="CCCCFF"/>
                    </a:solidFill>
                  </a:tcPr>
                </a:tc>
                <a:tc>
                  <a:txBody>
                    <a:bodyPr/>
                    <a:lstStyle/>
                    <a:p>
                      <a:endParaRPr lang="it-IT" dirty="0"/>
                    </a:p>
                  </a:txBody>
                  <a:tcPr>
                    <a:cell3D prstMaterial="dkEdge">
                      <a:bevel prst="relaxedInset"/>
                      <a:lightRig rig="flood" dir="t"/>
                    </a:cell3D>
                    <a:solidFill>
                      <a:srgbClr val="CCCCFF"/>
                    </a:solidFill>
                  </a:tcPr>
                </a:tc>
              </a:tr>
            </a:tbl>
          </a:graphicData>
        </a:graphic>
      </p:graphicFrame>
    </p:spTree>
    <p:extLst>
      <p:ext uri="{BB962C8B-B14F-4D97-AF65-F5344CB8AC3E}">
        <p14:creationId xmlns:p14="http://schemas.microsoft.com/office/powerpoint/2010/main" val="2652738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40889" y="1"/>
            <a:ext cx="11146312" cy="6269800"/>
          </a:xfrm>
          <a:prstGeom prst="rect">
            <a:avLst/>
          </a:prstGeom>
        </p:spPr>
      </p:pic>
      <p:sp>
        <p:nvSpPr>
          <p:cNvPr id="3" name="Ovale 2"/>
          <p:cNvSpPr/>
          <p:nvPr/>
        </p:nvSpPr>
        <p:spPr>
          <a:xfrm>
            <a:off x="9622971" y="303348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9064283" y="2252230"/>
            <a:ext cx="2090057" cy="460349"/>
          </a:xfrm>
          <a:prstGeom prst="ellipse">
            <a:avLst/>
          </a:prstGeom>
          <a:solidFill>
            <a:schemeClr val="accent1">
              <a:alpha val="0"/>
            </a:schemeClr>
          </a:solidFill>
          <a:ln w="76200">
            <a:solidFill>
              <a:srgbClr val="FF0000">
                <a:alpha val="9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0" y="6269801"/>
            <a:ext cx="12086796" cy="523220"/>
          </a:xfrm>
          <a:prstGeom prst="rect">
            <a:avLst/>
          </a:prstGeom>
          <a:noFill/>
        </p:spPr>
        <p:txBody>
          <a:bodyPr wrap="square" rtlCol="0">
            <a:spAutoFit/>
          </a:bodyPr>
          <a:lstStyle/>
          <a:p>
            <a:r>
              <a:rPr lang="it-IT" sz="1400" dirty="0" err="1"/>
              <a:t>Guo</a:t>
            </a:r>
            <a:r>
              <a:rPr lang="it-IT" sz="1400" dirty="0"/>
              <a:t> Y, </a:t>
            </a:r>
            <a:r>
              <a:rPr lang="it-IT" sz="1400" dirty="0" err="1"/>
              <a:t>Cheng</a:t>
            </a:r>
            <a:r>
              <a:rPr lang="it-IT" sz="1400" dirty="0"/>
              <a:t> N, </a:t>
            </a:r>
            <a:r>
              <a:rPr lang="it-IT" sz="1400" dirty="0" err="1"/>
              <a:t>Sun</a:t>
            </a:r>
            <a:r>
              <a:rPr lang="it-IT" sz="1400" dirty="0"/>
              <a:t> H, </a:t>
            </a:r>
            <a:r>
              <a:rPr lang="it-IT" sz="1400" dirty="0" err="1"/>
              <a:t>Hou</a:t>
            </a:r>
            <a:r>
              <a:rPr lang="it-IT" sz="1400" dirty="0"/>
              <a:t> J, Zhang Y, </a:t>
            </a:r>
            <a:r>
              <a:rPr lang="it-IT" sz="1400" dirty="0" err="1"/>
              <a:t>Wang</a:t>
            </a:r>
            <a:r>
              <a:rPr lang="it-IT" sz="1400" dirty="0"/>
              <a:t> D, Zhang W, Chen Z. </a:t>
            </a:r>
            <a:r>
              <a:rPr lang="it-IT" sz="1400" dirty="0" err="1"/>
              <a:t>Advances</a:t>
            </a:r>
            <a:r>
              <a:rPr lang="it-IT" sz="1400" dirty="0"/>
              <a:t> in the </a:t>
            </a:r>
            <a:r>
              <a:rPr lang="it-IT" sz="1400" dirty="0" err="1"/>
              <a:t>development</a:t>
            </a:r>
            <a:r>
              <a:rPr lang="it-IT" sz="1400" dirty="0"/>
              <a:t> and  </a:t>
            </a:r>
            <a:r>
              <a:rPr lang="it-IT" sz="1400" dirty="0" err="1" smtClean="0"/>
              <a:t>optimization</a:t>
            </a:r>
            <a:r>
              <a:rPr lang="it-IT" sz="1400" dirty="0" smtClean="0"/>
              <a:t> </a:t>
            </a:r>
            <a:r>
              <a:rPr lang="it-IT" sz="1400" dirty="0" err="1" smtClean="0"/>
              <a:t>strategies</a:t>
            </a:r>
            <a:r>
              <a:rPr lang="it-IT" sz="1400" dirty="0" smtClean="0"/>
              <a:t> </a:t>
            </a:r>
            <a:r>
              <a:rPr lang="it-IT" sz="1400" dirty="0"/>
              <a:t>of the </a:t>
            </a:r>
            <a:r>
              <a:rPr lang="it-IT" sz="1400" dirty="0" err="1"/>
              <a:t>hemostatic</a:t>
            </a:r>
            <a:r>
              <a:rPr lang="it-IT" sz="1400" dirty="0"/>
              <a:t> </a:t>
            </a:r>
            <a:r>
              <a:rPr lang="it-IT" sz="1400" dirty="0" err="1"/>
              <a:t>biomaterials</a:t>
            </a:r>
            <a:r>
              <a:rPr lang="it-IT" sz="1400" dirty="0"/>
              <a:t>. Front </a:t>
            </a:r>
            <a:r>
              <a:rPr lang="it-IT" sz="1400" dirty="0" err="1"/>
              <a:t>Bioeng</a:t>
            </a:r>
            <a:r>
              <a:rPr lang="it-IT" sz="1400" dirty="0"/>
              <a:t> </a:t>
            </a:r>
            <a:r>
              <a:rPr lang="it-IT" sz="1400" dirty="0" err="1"/>
              <a:t>Biotechnol</a:t>
            </a:r>
            <a:r>
              <a:rPr lang="it-IT" sz="1400" dirty="0"/>
              <a:t>. 2023 </a:t>
            </a:r>
            <a:r>
              <a:rPr lang="it-IT" sz="1400" dirty="0" err="1"/>
              <a:t>Jan</a:t>
            </a:r>
            <a:r>
              <a:rPr lang="it-IT" sz="1400" dirty="0"/>
              <a:t> 11;10:1062676.  </a:t>
            </a:r>
            <a:r>
              <a:rPr lang="it-IT" sz="1400" dirty="0" err="1" smtClean="0"/>
              <a:t>doi</a:t>
            </a:r>
            <a:r>
              <a:rPr lang="it-IT" sz="1400" dirty="0"/>
              <a:t>: 10.3389/fbioe.2022.1062676. </a:t>
            </a:r>
            <a:r>
              <a:rPr lang="it-IT" sz="1400" dirty="0" smtClean="0"/>
              <a:t>PMID</a:t>
            </a:r>
            <a:r>
              <a:rPr lang="it-IT" sz="1400" dirty="0"/>
              <a:t>: 36714615; PMCID: PMC9873964.</a:t>
            </a:r>
          </a:p>
        </p:txBody>
      </p:sp>
    </p:spTree>
    <p:extLst>
      <p:ext uri="{BB962C8B-B14F-4D97-AF65-F5344CB8AC3E}">
        <p14:creationId xmlns:p14="http://schemas.microsoft.com/office/powerpoint/2010/main" val="196933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SPONGOSTAN: </a:t>
            </a:r>
            <a:r>
              <a:rPr lang="it-IT" sz="3200" dirty="0" smtClean="0"/>
              <a:t>Gelatina in polvere</a:t>
            </a:r>
            <a:br>
              <a:rPr lang="it-IT" sz="3200" dirty="0" smtClean="0"/>
            </a:br>
            <a:r>
              <a:rPr lang="it-IT" sz="2700" i="1" dirty="0" smtClean="0"/>
              <a:t>origine animale - suino</a:t>
            </a:r>
            <a:r>
              <a:rPr lang="it-IT" sz="3200" dirty="0" smtClean="0"/>
              <a:t/>
            </a:r>
            <a:br>
              <a:rPr lang="it-IT" sz="3200" dirty="0" smtClean="0"/>
            </a:br>
            <a:endParaRPr lang="it-IT" dirty="0"/>
          </a:p>
        </p:txBody>
      </p:sp>
      <p:pic>
        <p:nvPicPr>
          <p:cNvPr id="4" name="Immagine 3"/>
          <p:cNvPicPr>
            <a:picLocks noChangeAspect="1"/>
          </p:cNvPicPr>
          <p:nvPr/>
        </p:nvPicPr>
        <p:blipFill>
          <a:blip r:embed="rId2"/>
          <a:stretch>
            <a:fillRect/>
          </a:stretch>
        </p:blipFill>
        <p:spPr>
          <a:xfrm>
            <a:off x="0" y="4025900"/>
            <a:ext cx="2832100" cy="2832100"/>
          </a:xfrm>
          <a:prstGeom prst="rect">
            <a:avLst/>
          </a:prstGeom>
        </p:spPr>
      </p:pic>
      <p:sp>
        <p:nvSpPr>
          <p:cNvPr id="5" name="Rettangolo 4"/>
          <p:cNvSpPr/>
          <p:nvPr/>
        </p:nvSpPr>
        <p:spPr>
          <a:xfrm>
            <a:off x="838200" y="1541903"/>
            <a:ext cx="7958667" cy="1815882"/>
          </a:xfrm>
          <a:prstGeom prst="rect">
            <a:avLst/>
          </a:prstGeom>
        </p:spPr>
        <p:txBody>
          <a:bodyPr wrap="square">
            <a:spAutoFit/>
          </a:bodyPr>
          <a:lstStyle/>
          <a:p>
            <a:pPr marL="457200" indent="-457200">
              <a:buFont typeface="Arial" panose="020B0604020202020204" pitchFamily="34" charset="0"/>
              <a:buChar char="•"/>
            </a:pPr>
            <a:r>
              <a:rPr lang="it-IT" sz="2800" dirty="0" smtClean="0"/>
              <a:t>Dispositivo medico</a:t>
            </a:r>
          </a:p>
          <a:p>
            <a:pPr marL="457200" indent="-457200">
              <a:buFont typeface="Arial" panose="020B0604020202020204" pitchFamily="34" charset="0"/>
              <a:buChar char="•"/>
            </a:pPr>
            <a:r>
              <a:rPr lang="it-IT" sz="2800" dirty="0" smtClean="0"/>
              <a:t>Viene utilizzato come emostatico e riempitivo</a:t>
            </a:r>
          </a:p>
          <a:p>
            <a:pPr marL="457200" indent="-457200">
              <a:buFont typeface="Arial" panose="020B0604020202020204" pitchFamily="34" charset="0"/>
              <a:buChar char="•"/>
            </a:pPr>
            <a:r>
              <a:rPr lang="it-IT" sz="2800" dirty="0" smtClean="0"/>
              <a:t>Riassorbibile e malleabile</a:t>
            </a:r>
          </a:p>
          <a:p>
            <a:pPr marL="457200" indent="-457200">
              <a:buFont typeface="Arial" panose="020B0604020202020204" pitchFamily="34" charset="0"/>
              <a:buChar char="•"/>
            </a:pPr>
            <a:r>
              <a:rPr lang="it-IT" sz="2800" dirty="0" smtClean="0"/>
              <a:t>Si conserva a temperatura ambiente</a:t>
            </a:r>
          </a:p>
        </p:txBody>
      </p:sp>
    </p:spTree>
    <p:extLst>
      <p:ext uri="{BB962C8B-B14F-4D97-AF65-F5344CB8AC3E}">
        <p14:creationId xmlns:p14="http://schemas.microsoft.com/office/powerpoint/2010/main" val="2638475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27370"/>
          <a:stretch/>
        </p:blipFill>
        <p:spPr>
          <a:xfrm>
            <a:off x="-690276" y="1299031"/>
            <a:ext cx="12132184" cy="4621871"/>
          </a:xfrm>
          <a:prstGeom prst="rect">
            <a:avLst/>
          </a:prstGeom>
        </p:spPr>
      </p:pic>
      <p:sp>
        <p:nvSpPr>
          <p:cNvPr id="3" name="CasellaDiTesto 2"/>
          <p:cNvSpPr txBox="1"/>
          <p:nvPr/>
        </p:nvSpPr>
        <p:spPr>
          <a:xfrm>
            <a:off x="830659" y="1299031"/>
            <a:ext cx="10681257" cy="646331"/>
          </a:xfrm>
          <a:prstGeom prst="rect">
            <a:avLst/>
          </a:prstGeom>
          <a:noFill/>
        </p:spPr>
        <p:txBody>
          <a:bodyPr wrap="none" rtlCol="0">
            <a:spAutoFit/>
          </a:bodyPr>
          <a:lstStyle/>
          <a:p>
            <a:r>
              <a:rPr lang="en-US" i="1" dirty="0">
                <a:solidFill>
                  <a:srgbClr val="54585A"/>
                </a:solidFill>
              </a:rPr>
              <a:t>First surgeon-validated scale designed for consistent and reliable assessment of intraoperative bleeding severity.</a:t>
            </a:r>
          </a:p>
          <a:p>
            <a:endParaRPr lang="it-IT" i="1" dirty="0"/>
          </a:p>
        </p:txBody>
      </p:sp>
      <p:sp>
        <p:nvSpPr>
          <p:cNvPr id="4" name="CasellaDiTesto 3"/>
          <p:cNvSpPr txBox="1"/>
          <p:nvPr/>
        </p:nvSpPr>
        <p:spPr>
          <a:xfrm>
            <a:off x="3034881" y="344924"/>
            <a:ext cx="6716903" cy="954107"/>
          </a:xfrm>
          <a:prstGeom prst="rect">
            <a:avLst/>
          </a:prstGeom>
          <a:noFill/>
        </p:spPr>
        <p:txBody>
          <a:bodyPr wrap="none" rtlCol="0">
            <a:spAutoFit/>
          </a:bodyPr>
          <a:lstStyle/>
          <a:p>
            <a:pPr algn="ctr"/>
            <a:r>
              <a:rPr lang="en-US" sz="2800" dirty="0">
                <a:solidFill>
                  <a:srgbClr val="FF0000"/>
                </a:solidFill>
                <a:latin typeface="MV Boli" panose="02000500030200090000" pitchFamily="2" charset="0"/>
                <a:cs typeface="MV Boli" panose="02000500030200090000" pitchFamily="2" charset="0"/>
              </a:rPr>
              <a:t>(</a:t>
            </a:r>
            <a:r>
              <a:rPr lang="en-US" sz="2800" dirty="0" err="1">
                <a:solidFill>
                  <a:srgbClr val="FF0000"/>
                </a:solidFill>
                <a:latin typeface="MV Boli" panose="02000500030200090000" pitchFamily="2" charset="0"/>
                <a:cs typeface="MV Boli" panose="02000500030200090000" pitchFamily="2" charset="0"/>
              </a:rPr>
              <a:t>VIBe</a:t>
            </a:r>
            <a:r>
              <a:rPr lang="en-US" sz="2800" dirty="0">
                <a:solidFill>
                  <a:srgbClr val="FF0000"/>
                </a:solidFill>
                <a:latin typeface="MV Boli" panose="02000500030200090000" pitchFamily="2" charset="0"/>
                <a:cs typeface="MV Boli" panose="02000500030200090000" pitchFamily="2" charset="0"/>
              </a:rPr>
              <a:t> SCALE)</a:t>
            </a:r>
          </a:p>
          <a:p>
            <a:r>
              <a:rPr lang="en-US" sz="2800" dirty="0" smtClean="0">
                <a:solidFill>
                  <a:srgbClr val="FF0000"/>
                </a:solidFill>
                <a:latin typeface="MV Boli" panose="02000500030200090000" pitchFamily="2" charset="0"/>
                <a:cs typeface="MV Boli" panose="02000500030200090000" pitchFamily="2" charset="0"/>
              </a:rPr>
              <a:t>Validated </a:t>
            </a:r>
            <a:r>
              <a:rPr lang="en-US" sz="2800" dirty="0">
                <a:solidFill>
                  <a:srgbClr val="FF0000"/>
                </a:solidFill>
                <a:latin typeface="MV Boli" panose="02000500030200090000" pitchFamily="2" charset="0"/>
                <a:cs typeface="MV Boli" panose="02000500030200090000" pitchFamily="2" charset="0"/>
              </a:rPr>
              <a:t>Intraoperative Bleeding </a:t>
            </a:r>
            <a:r>
              <a:rPr lang="en-US" sz="2800" dirty="0" smtClean="0">
                <a:solidFill>
                  <a:srgbClr val="FF0000"/>
                </a:solidFill>
                <a:latin typeface="MV Boli" panose="02000500030200090000" pitchFamily="2" charset="0"/>
                <a:cs typeface="MV Boli" panose="02000500030200090000" pitchFamily="2" charset="0"/>
              </a:rPr>
              <a:t>Scale</a:t>
            </a:r>
            <a:endParaRPr lang="it-IT" sz="2800" dirty="0">
              <a:solidFill>
                <a:srgbClr val="FF0000"/>
              </a:solidFill>
              <a:latin typeface="MV Boli" panose="02000500030200090000" pitchFamily="2" charset="0"/>
              <a:cs typeface="MV Boli" panose="02000500030200090000" pitchFamily="2" charset="0"/>
            </a:endParaRPr>
          </a:p>
        </p:txBody>
      </p:sp>
      <p:sp>
        <p:nvSpPr>
          <p:cNvPr id="5" name="CasellaDiTesto 4"/>
          <p:cNvSpPr txBox="1"/>
          <p:nvPr/>
        </p:nvSpPr>
        <p:spPr>
          <a:xfrm>
            <a:off x="134009" y="5852214"/>
            <a:ext cx="10699660" cy="738664"/>
          </a:xfrm>
          <a:prstGeom prst="rect">
            <a:avLst/>
          </a:prstGeom>
          <a:noFill/>
        </p:spPr>
        <p:txBody>
          <a:bodyPr wrap="none" rtlCol="0">
            <a:spAutoFit/>
          </a:bodyPr>
          <a:lstStyle/>
          <a:p>
            <a:r>
              <a:rPr lang="en-US" sz="1400" b="1" dirty="0"/>
              <a:t>Development and validation of an intraoperative bleeding severity scale for use in clinical studies of hemostatic </a:t>
            </a:r>
            <a:r>
              <a:rPr lang="en-US" sz="1400" b="1" dirty="0" smtClean="0"/>
              <a:t>agents:</a:t>
            </a:r>
          </a:p>
          <a:p>
            <a:r>
              <a:rPr lang="it-IT" sz="1400" dirty="0" smtClean="0"/>
              <a:t>Kevin </a:t>
            </a:r>
            <a:r>
              <a:rPr lang="it-IT" sz="1400" dirty="0"/>
              <a:t>M. Lewis, </a:t>
            </a:r>
            <a:r>
              <a:rPr lang="it-IT" sz="1400" dirty="0" smtClean="0"/>
              <a:t>DVM,  </a:t>
            </a:r>
            <a:r>
              <a:rPr lang="it-IT" sz="1400" dirty="0" err="1"/>
              <a:t>Qing</a:t>
            </a:r>
            <a:r>
              <a:rPr lang="it-IT" sz="1400" dirty="0"/>
              <a:t> Li, MD</a:t>
            </a:r>
            <a:r>
              <a:rPr lang="it-IT" sz="1400" dirty="0" smtClean="0"/>
              <a:t>, </a:t>
            </a:r>
            <a:r>
              <a:rPr lang="it-IT" sz="1400" dirty="0"/>
              <a:t>Drew S. Jones, MD, MPH</a:t>
            </a:r>
            <a:r>
              <a:rPr lang="it-IT" sz="1400" dirty="0" smtClean="0"/>
              <a:t>, </a:t>
            </a:r>
            <a:r>
              <a:rPr lang="it-IT" sz="1400" dirty="0"/>
              <a:t>Philippe E. </a:t>
            </a:r>
            <a:r>
              <a:rPr lang="it-IT" sz="1400" dirty="0" err="1"/>
              <a:t>Spiess</a:t>
            </a:r>
            <a:r>
              <a:rPr lang="it-IT" sz="1400" dirty="0"/>
              <a:t>, MD, MS, FRCSC(C</a:t>
            </a:r>
            <a:r>
              <a:rPr lang="it-IT" sz="1400" dirty="0" smtClean="0"/>
              <a:t>), </a:t>
            </a:r>
            <a:r>
              <a:rPr lang="it-IT" sz="1400" dirty="0"/>
              <a:t>Emanuele Lo </a:t>
            </a:r>
            <a:r>
              <a:rPr lang="it-IT" sz="1400" dirty="0" err="1"/>
              <a:t>Menzo</a:t>
            </a:r>
            <a:r>
              <a:rPr lang="it-IT" sz="1400" dirty="0"/>
              <a:t>, MD, </a:t>
            </a:r>
            <a:r>
              <a:rPr lang="it-IT" sz="1400" dirty="0" err="1"/>
              <a:t>PhD</a:t>
            </a:r>
            <a:r>
              <a:rPr lang="it-IT" sz="1400" dirty="0"/>
              <a:t>, FACS, </a:t>
            </a:r>
            <a:r>
              <a:rPr lang="it-IT" sz="1400" dirty="0" smtClean="0"/>
              <a:t>FASMBS</a:t>
            </a:r>
          </a:p>
          <a:p>
            <a:r>
              <a:rPr lang="it-IT" sz="1400" dirty="0" smtClean="0"/>
              <a:t> </a:t>
            </a:r>
            <a:r>
              <a:rPr lang="it-IT" sz="1400" dirty="0" err="1"/>
              <a:t>Abe</a:t>
            </a:r>
            <a:r>
              <a:rPr lang="it-IT" sz="1400" dirty="0"/>
              <a:t> </a:t>
            </a:r>
            <a:r>
              <a:rPr lang="it-IT" sz="1400" dirty="0" err="1" smtClean="0"/>
              <a:t>DeAnda</a:t>
            </a:r>
            <a:r>
              <a:rPr lang="it-IT" sz="1400" dirty="0" smtClean="0"/>
              <a:t> Jr. </a:t>
            </a:r>
            <a:r>
              <a:rPr lang="it-IT" sz="1400" dirty="0" err="1" smtClean="0"/>
              <a:t>November</a:t>
            </a:r>
            <a:r>
              <a:rPr lang="it-IT" sz="1400" dirty="0" smtClean="0"/>
              <a:t> 10, 2016 </a:t>
            </a:r>
            <a:r>
              <a:rPr lang="it-IT" sz="1400" dirty="0" err="1" smtClean="0"/>
              <a:t>DOI:https</a:t>
            </a:r>
            <a:r>
              <a:rPr lang="it-IT" sz="1400" dirty="0" smtClean="0"/>
              <a:t>://doi.org/10.1016/j.surg.2016.09.022</a:t>
            </a:r>
          </a:p>
        </p:txBody>
      </p:sp>
    </p:spTree>
    <p:extLst>
      <p:ext uri="{BB962C8B-B14F-4D97-AF65-F5344CB8AC3E}">
        <p14:creationId xmlns:p14="http://schemas.microsoft.com/office/powerpoint/2010/main" val="3794336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9112" y="116114"/>
            <a:ext cx="12569798" cy="6386287"/>
          </a:xfrm>
          <a:prstGeom prst="rect">
            <a:avLst/>
          </a:prstGeom>
        </p:spPr>
      </p:pic>
      <p:sp>
        <p:nvSpPr>
          <p:cNvPr id="3" name="Ovale 2"/>
          <p:cNvSpPr/>
          <p:nvPr/>
        </p:nvSpPr>
        <p:spPr>
          <a:xfrm>
            <a:off x="9419771" y="2235200"/>
            <a:ext cx="1596572" cy="377371"/>
          </a:xfrm>
          <a:prstGeom prst="ellipse">
            <a:avLst/>
          </a:prstGeom>
          <a:solidFill>
            <a:schemeClr val="bg1">
              <a:alpha val="1800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p:cNvPicPr>
            <a:picLocks noChangeAspect="1"/>
          </p:cNvPicPr>
          <p:nvPr/>
        </p:nvPicPr>
        <p:blipFill>
          <a:blip r:embed="rId3"/>
          <a:stretch>
            <a:fillRect/>
          </a:stretch>
        </p:blipFill>
        <p:spPr>
          <a:xfrm>
            <a:off x="9419771" y="2745291"/>
            <a:ext cx="1658256" cy="438950"/>
          </a:xfrm>
          <a:prstGeom prst="rect">
            <a:avLst/>
          </a:prstGeom>
        </p:spPr>
      </p:pic>
    </p:spTree>
    <p:extLst>
      <p:ext uri="{BB962C8B-B14F-4D97-AF65-F5344CB8AC3E}">
        <p14:creationId xmlns:p14="http://schemas.microsoft.com/office/powerpoint/2010/main" val="40015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b="14568"/>
          <a:stretch/>
        </p:blipFill>
        <p:spPr>
          <a:xfrm>
            <a:off x="0" y="0"/>
            <a:ext cx="12192000" cy="6858000"/>
          </a:xfrm>
          <a:prstGeom prst="rect">
            <a:avLst/>
          </a:prstGeom>
        </p:spPr>
      </p:pic>
      <p:cxnSp>
        <p:nvCxnSpPr>
          <p:cNvPr id="5" name="Connettore 2 4"/>
          <p:cNvCxnSpPr/>
          <p:nvPr/>
        </p:nvCxnSpPr>
        <p:spPr>
          <a:xfrm flipH="1">
            <a:off x="7636933" y="1100667"/>
            <a:ext cx="1185334" cy="1794933"/>
          </a:xfrm>
          <a:prstGeom prst="straightConnector1">
            <a:avLst/>
          </a:prstGeom>
          <a:ln w="50800" cap="rnd" cmpd="sng">
            <a:solidFill>
              <a:srgbClr val="FFFF00">
                <a:alpha val="99000"/>
              </a:srgbClr>
            </a:solidFill>
            <a:headEnd type="oval"/>
            <a:tailEnd type="arrow"/>
          </a:ln>
        </p:spPr>
        <p:style>
          <a:lnRef idx="1">
            <a:schemeClr val="accent1"/>
          </a:lnRef>
          <a:fillRef idx="0">
            <a:schemeClr val="accent1"/>
          </a:fillRef>
          <a:effectRef idx="0">
            <a:schemeClr val="accent1"/>
          </a:effectRef>
          <a:fontRef idx="minor">
            <a:schemeClr val="tx1"/>
          </a:fontRef>
        </p:style>
      </p:cxnSp>
      <p:pic>
        <p:nvPicPr>
          <p:cNvPr id="6" name="Immagine 5"/>
          <p:cNvPicPr>
            <a:picLocks noChangeAspect="1"/>
          </p:cNvPicPr>
          <p:nvPr/>
        </p:nvPicPr>
        <p:blipFill>
          <a:blip r:embed="rId3"/>
          <a:stretch>
            <a:fillRect/>
          </a:stretch>
        </p:blipFill>
        <p:spPr>
          <a:xfrm rot="20218548">
            <a:off x="8178800" y="1337891"/>
            <a:ext cx="1481456" cy="2091109"/>
          </a:xfrm>
          <a:prstGeom prst="rect">
            <a:avLst/>
          </a:prstGeom>
        </p:spPr>
      </p:pic>
      <p:sp>
        <p:nvSpPr>
          <p:cNvPr id="7" name="CasellaDiTesto 6"/>
          <p:cNvSpPr txBox="1"/>
          <p:nvPr/>
        </p:nvSpPr>
        <p:spPr>
          <a:xfrm>
            <a:off x="8822267" y="203200"/>
            <a:ext cx="2682722" cy="1077218"/>
          </a:xfrm>
          <a:prstGeom prst="rect">
            <a:avLst/>
          </a:prstGeom>
          <a:noFill/>
        </p:spPr>
        <p:txBody>
          <a:bodyPr wrap="none" rtlCol="0">
            <a:spAutoFit/>
          </a:bodyPr>
          <a:lstStyle/>
          <a:p>
            <a:r>
              <a:rPr lang="it-IT" sz="3200" b="1" dirty="0" smtClean="0"/>
              <a:t>SCHIUME </a:t>
            </a:r>
          </a:p>
          <a:p>
            <a:r>
              <a:rPr lang="it-IT" sz="3200" b="1" dirty="0" smtClean="0"/>
              <a:t>EMOSTATICHE </a:t>
            </a:r>
            <a:endParaRPr lang="it-IT" sz="3200" b="1" dirty="0"/>
          </a:p>
        </p:txBody>
      </p:sp>
    </p:spTree>
    <p:extLst>
      <p:ext uri="{BB962C8B-B14F-4D97-AF65-F5344CB8AC3E}">
        <p14:creationId xmlns:p14="http://schemas.microsoft.com/office/powerpoint/2010/main" val="12349305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6365" y="516897"/>
            <a:ext cx="10515600" cy="1325563"/>
          </a:xfrm>
        </p:spPr>
        <p:txBody>
          <a:bodyPr>
            <a:normAutofit fontScale="90000"/>
          </a:bodyPr>
          <a:lstStyle/>
          <a:p>
            <a:r>
              <a:rPr lang="it-IT" dirty="0" smtClean="0"/>
              <a:t>SCHIUME EMOSTATICHE :</a:t>
            </a:r>
            <a:br>
              <a:rPr lang="it-IT" dirty="0" smtClean="0"/>
            </a:br>
            <a:r>
              <a:rPr lang="it-IT" sz="3600" dirty="0" smtClean="0"/>
              <a:t>(FLOSEAL, SURGIFLO)</a:t>
            </a:r>
            <a:br>
              <a:rPr lang="it-IT" sz="3600" dirty="0" smtClean="0"/>
            </a:br>
            <a:r>
              <a:rPr lang="it-IT" altLang="en-US" sz="3600" dirty="0" smtClean="0">
                <a:latin typeface="+mj-lt"/>
              </a:rPr>
              <a:t> Trombina di origine umana e gelatina di origine animale  suino/bovina</a:t>
            </a:r>
            <a:r>
              <a:rPr lang="nb-NO" altLang="en-US" sz="3600" dirty="0" smtClean="0">
                <a:latin typeface="+mj-lt"/>
              </a:rPr>
              <a:t/>
            </a:r>
            <a:br>
              <a:rPr lang="nb-NO" altLang="en-US" sz="3600" dirty="0" smtClean="0">
                <a:latin typeface="+mj-lt"/>
              </a:rPr>
            </a:br>
            <a:endParaRPr lang="it-IT" sz="2000" dirty="0"/>
          </a:p>
        </p:txBody>
      </p:sp>
      <p:pic>
        <p:nvPicPr>
          <p:cNvPr id="5" name="Segnaposto contenuto 4"/>
          <p:cNvPicPr>
            <a:picLocks noGrp="1" noChangeAspect="1"/>
          </p:cNvPicPr>
          <p:nvPr>
            <p:ph sz="half" idx="1"/>
          </p:nvPr>
        </p:nvPicPr>
        <p:blipFill>
          <a:blip r:embed="rId2"/>
          <a:stretch>
            <a:fillRect/>
          </a:stretch>
        </p:blipFill>
        <p:spPr>
          <a:xfrm>
            <a:off x="423334" y="4457196"/>
            <a:ext cx="5181600" cy="1578152"/>
          </a:xfrm>
          <a:prstGeom prst="rect">
            <a:avLst/>
          </a:prstGeom>
        </p:spPr>
      </p:pic>
      <p:sp>
        <p:nvSpPr>
          <p:cNvPr id="4" name="Segnaposto contenuto 3"/>
          <p:cNvSpPr>
            <a:spLocks noGrp="1"/>
          </p:cNvSpPr>
          <p:nvPr>
            <p:ph sz="half" idx="2"/>
          </p:nvPr>
        </p:nvSpPr>
        <p:spPr>
          <a:xfrm>
            <a:off x="309093" y="5801343"/>
            <a:ext cx="12193711" cy="1164696"/>
          </a:xfrm>
        </p:spPr>
        <p:txBody>
          <a:bodyPr>
            <a:normAutofit/>
          </a:bodyPr>
          <a:lstStyle/>
          <a:p>
            <a:pPr marL="0" indent="0">
              <a:buNone/>
            </a:pPr>
            <a:r>
              <a:rPr lang="it-IT" sz="1600" dirty="0"/>
              <a:t>Nasso G, </a:t>
            </a:r>
            <a:r>
              <a:rPr lang="it-IT" sz="1600" dirty="0" err="1"/>
              <a:t>Piancone</a:t>
            </a:r>
            <a:r>
              <a:rPr lang="it-IT" sz="1600" dirty="0"/>
              <a:t> F et AL. </a:t>
            </a:r>
            <a:r>
              <a:rPr lang="it-IT" sz="1600" dirty="0" err="1"/>
              <a:t>Prospective</a:t>
            </a:r>
            <a:r>
              <a:rPr lang="it-IT" sz="1600" dirty="0"/>
              <a:t>, </a:t>
            </a:r>
            <a:r>
              <a:rPr lang="it-IT" sz="1600" dirty="0" err="1"/>
              <a:t>randomized</a:t>
            </a:r>
            <a:r>
              <a:rPr lang="it-IT" sz="1600" dirty="0"/>
              <a:t> </a:t>
            </a:r>
            <a:r>
              <a:rPr lang="en-US" sz="1600" dirty="0"/>
              <a:t>clinical </a:t>
            </a:r>
            <a:r>
              <a:rPr lang="en-US" sz="1600" dirty="0" smtClean="0"/>
              <a:t>trial </a:t>
            </a:r>
            <a:r>
              <a:rPr lang="en-US" sz="1600" dirty="0"/>
              <a:t>of the </a:t>
            </a:r>
            <a:r>
              <a:rPr lang="en-US" sz="1600" dirty="0" err="1"/>
              <a:t>FloSeal</a:t>
            </a:r>
            <a:r>
              <a:rPr lang="en-US" sz="1600" dirty="0"/>
              <a:t> </a:t>
            </a:r>
            <a:r>
              <a:rPr lang="it-IT" sz="1600" dirty="0" err="1"/>
              <a:t>matrix</a:t>
            </a:r>
            <a:r>
              <a:rPr lang="it-IT" sz="1600" dirty="0"/>
              <a:t> </a:t>
            </a:r>
            <a:r>
              <a:rPr lang="it-IT" sz="1600" dirty="0" err="1"/>
              <a:t>sealant</a:t>
            </a:r>
            <a:r>
              <a:rPr lang="it-IT" sz="1600" dirty="0"/>
              <a:t> in </a:t>
            </a:r>
            <a:r>
              <a:rPr lang="it-IT" sz="1600" dirty="0" err="1"/>
              <a:t>cardiac</a:t>
            </a:r>
            <a:r>
              <a:rPr lang="it-IT" sz="1600" dirty="0"/>
              <a:t> </a:t>
            </a:r>
            <a:r>
              <a:rPr lang="it-IT" sz="1600" dirty="0" err="1" smtClean="0"/>
              <a:t>surgery</a:t>
            </a:r>
            <a:r>
              <a:rPr lang="it-IT" sz="1600" dirty="0" smtClean="0"/>
              <a:t>. </a:t>
            </a:r>
            <a:r>
              <a:rPr lang="it-IT" sz="1600" dirty="0" err="1" smtClean="0"/>
              <a:t>Ann</a:t>
            </a:r>
            <a:r>
              <a:rPr lang="it-IT" sz="1600" dirty="0" smtClean="0"/>
              <a:t> </a:t>
            </a:r>
            <a:r>
              <a:rPr lang="it-IT" sz="1600" dirty="0" err="1"/>
              <a:t>Thorac</a:t>
            </a:r>
            <a:r>
              <a:rPr lang="it-IT" sz="1600" dirty="0"/>
              <a:t> </a:t>
            </a:r>
            <a:r>
              <a:rPr lang="it-IT" sz="1600" dirty="0" err="1"/>
              <a:t>Surg</a:t>
            </a:r>
            <a:r>
              <a:rPr lang="it-IT" sz="1600" dirty="0"/>
              <a:t>. 2009Nov;88(5):1520-6</a:t>
            </a:r>
            <a:r>
              <a:rPr lang="it-IT" sz="1600" dirty="0" smtClean="0"/>
              <a:t>.</a:t>
            </a:r>
          </a:p>
          <a:p>
            <a:pPr marL="0" indent="0">
              <a:buNone/>
            </a:pPr>
            <a:r>
              <a:rPr lang="it-IT" sz="1600" dirty="0"/>
              <a:t>Bradford A., </a:t>
            </a:r>
            <a:r>
              <a:rPr lang="it-IT" sz="1600" dirty="0" err="1"/>
              <a:t>Woodworth</a:t>
            </a:r>
            <a:r>
              <a:rPr lang="it-IT" sz="1600" dirty="0"/>
              <a:t> </a:t>
            </a:r>
            <a:r>
              <a:rPr lang="it-IT" sz="1600" dirty="0" smtClean="0"/>
              <a:t>BA ET AL A </a:t>
            </a:r>
            <a:r>
              <a:rPr lang="it-IT" sz="1600" dirty="0" err="1"/>
              <a:t>gelatin-thrombin</a:t>
            </a:r>
            <a:r>
              <a:rPr lang="it-IT" sz="1600" dirty="0"/>
              <a:t> </a:t>
            </a:r>
            <a:r>
              <a:rPr lang="it-IT" sz="1600" dirty="0" err="1" smtClean="0"/>
              <a:t>matrix</a:t>
            </a:r>
            <a:r>
              <a:rPr lang="it-IT" sz="1600" dirty="0"/>
              <a:t> </a:t>
            </a:r>
            <a:r>
              <a:rPr lang="it-IT" sz="1600" dirty="0" smtClean="0"/>
              <a:t>for </a:t>
            </a:r>
            <a:r>
              <a:rPr lang="it-IT" sz="1600" dirty="0" err="1"/>
              <a:t>hemostasis</a:t>
            </a:r>
            <a:r>
              <a:rPr lang="it-IT" sz="1600" dirty="0"/>
              <a:t> </a:t>
            </a:r>
            <a:r>
              <a:rPr lang="it-IT" sz="1600" dirty="0" err="1" smtClean="0"/>
              <a:t>after</a:t>
            </a:r>
            <a:r>
              <a:rPr lang="it-IT" sz="1600" dirty="0"/>
              <a:t> </a:t>
            </a:r>
            <a:r>
              <a:rPr lang="it-IT" sz="1600" dirty="0" err="1" smtClean="0"/>
              <a:t>endoscopic</a:t>
            </a:r>
            <a:r>
              <a:rPr lang="it-IT" sz="1600" dirty="0" smtClean="0"/>
              <a:t> </a:t>
            </a:r>
            <a:r>
              <a:rPr lang="it-IT" sz="1600" dirty="0" err="1"/>
              <a:t>sinus</a:t>
            </a:r>
            <a:r>
              <a:rPr lang="it-IT" sz="1600" dirty="0"/>
              <a:t> </a:t>
            </a:r>
            <a:r>
              <a:rPr lang="it-IT" sz="1600" dirty="0" err="1" smtClean="0"/>
              <a:t>surgery</a:t>
            </a:r>
            <a:r>
              <a:rPr lang="it-IT" sz="1600" dirty="0" smtClean="0"/>
              <a:t>. </a:t>
            </a:r>
            <a:r>
              <a:rPr lang="en-US" sz="1600" dirty="0" smtClean="0"/>
              <a:t>Am </a:t>
            </a:r>
            <a:r>
              <a:rPr lang="en-US" sz="1600" dirty="0"/>
              <a:t>J </a:t>
            </a:r>
            <a:r>
              <a:rPr lang="en-US" sz="1600" dirty="0" err="1"/>
              <a:t>Otolaryngol</a:t>
            </a:r>
            <a:r>
              <a:rPr lang="en-US" sz="1600" dirty="0"/>
              <a:t>. 2009 </a:t>
            </a:r>
            <a:r>
              <a:rPr lang="en-US" sz="1600" dirty="0" smtClean="0"/>
              <a:t>Jan-</a:t>
            </a:r>
            <a:r>
              <a:rPr lang="it-IT" sz="1600" dirty="0" smtClean="0"/>
              <a:t>Feb;30(1</a:t>
            </a:r>
            <a:r>
              <a:rPr lang="it-IT" sz="1600" dirty="0"/>
              <a:t>):49-53. </a:t>
            </a:r>
            <a:r>
              <a:rPr lang="it-IT" sz="1600" dirty="0" err="1"/>
              <a:t>Epub</a:t>
            </a:r>
            <a:r>
              <a:rPr lang="it-IT" sz="1600" dirty="0"/>
              <a:t> </a:t>
            </a:r>
            <a:r>
              <a:rPr lang="it-IT" sz="1600" dirty="0" smtClean="0"/>
              <a:t>2008Jun </a:t>
            </a:r>
            <a:r>
              <a:rPr lang="it-IT" sz="1600" dirty="0"/>
              <a:t>16.</a:t>
            </a:r>
          </a:p>
          <a:p>
            <a:endParaRPr lang="it-IT" sz="8000" dirty="0"/>
          </a:p>
        </p:txBody>
      </p:sp>
      <p:pic>
        <p:nvPicPr>
          <p:cNvPr id="7" name="Immagine 6"/>
          <p:cNvPicPr>
            <a:picLocks noChangeAspect="1"/>
          </p:cNvPicPr>
          <p:nvPr/>
        </p:nvPicPr>
        <p:blipFill>
          <a:blip r:embed="rId3"/>
          <a:stretch>
            <a:fillRect/>
          </a:stretch>
        </p:blipFill>
        <p:spPr>
          <a:xfrm>
            <a:off x="6982527" y="2027029"/>
            <a:ext cx="5093359" cy="2189251"/>
          </a:xfrm>
          <a:prstGeom prst="rect">
            <a:avLst/>
          </a:prstGeom>
        </p:spPr>
      </p:pic>
      <p:sp>
        <p:nvSpPr>
          <p:cNvPr id="8" name="CasellaDiTesto 7"/>
          <p:cNvSpPr txBox="1"/>
          <p:nvPr/>
        </p:nvSpPr>
        <p:spPr>
          <a:xfrm>
            <a:off x="423334" y="2396166"/>
            <a:ext cx="7025000" cy="2246769"/>
          </a:xfrm>
          <a:prstGeom prst="rect">
            <a:avLst/>
          </a:prstGeom>
          <a:noFill/>
        </p:spPr>
        <p:txBody>
          <a:bodyPr wrap="none" rtlCol="0">
            <a:spAutoFit/>
          </a:bodyPr>
          <a:lstStyle/>
          <a:p>
            <a:pPr marL="285750" indent="-285750">
              <a:buFont typeface="Arial" panose="020B0604020202020204" pitchFamily="34" charset="0"/>
              <a:buChar char="•"/>
            </a:pPr>
            <a:r>
              <a:rPr lang="it-IT" sz="2400" dirty="0" smtClean="0">
                <a:latin typeface="+mj-lt"/>
              </a:rPr>
              <a:t>Gel ad alta viscosità</a:t>
            </a:r>
          </a:p>
          <a:p>
            <a:pPr marL="285750" indent="-285750">
              <a:buFont typeface="Arial" panose="020B0604020202020204" pitchFamily="34" charset="0"/>
              <a:buChar char="•"/>
            </a:pPr>
            <a:r>
              <a:rPr lang="it-IT" altLang="en-US" sz="2400" dirty="0" smtClean="0">
                <a:latin typeface="+mj-lt"/>
              </a:rPr>
              <a:t>Dispositivo medico</a:t>
            </a:r>
          </a:p>
          <a:p>
            <a:pPr marL="285750" indent="-285750">
              <a:buFont typeface="Arial" panose="020B0604020202020204" pitchFamily="34" charset="0"/>
              <a:buChar char="•"/>
            </a:pPr>
            <a:r>
              <a:rPr lang="it-IT" altLang="en-US" sz="2400" dirty="0" smtClean="0">
                <a:latin typeface="+mj-lt"/>
              </a:rPr>
              <a:t>Si conserva a temperatura ambiente per 12 mesi</a:t>
            </a:r>
          </a:p>
          <a:p>
            <a:pPr marL="285750" indent="-285750">
              <a:buFont typeface="Arial" panose="020B0604020202020204" pitchFamily="34" charset="0"/>
              <a:buChar char="•"/>
            </a:pPr>
            <a:r>
              <a:rPr lang="it-IT" altLang="en-US" sz="2400" dirty="0" smtClean="0">
                <a:latin typeface="+mj-lt"/>
              </a:rPr>
              <a:t>Viene fornito in kit per la preparazione prima dell’uso</a:t>
            </a:r>
          </a:p>
          <a:p>
            <a:pPr marL="285750" indent="-285750">
              <a:buFont typeface="Arial" panose="020B0604020202020204" pitchFamily="34" charset="0"/>
              <a:buChar char="•"/>
            </a:pPr>
            <a:r>
              <a:rPr lang="it-IT" altLang="en-US" sz="2400" dirty="0" smtClean="0">
                <a:latin typeface="+mj-lt"/>
              </a:rPr>
              <a:t>Disponibile sia per chirurgia LPT che LPS.</a:t>
            </a:r>
            <a:endParaRPr lang="nb-NO" altLang="en-US" sz="2400" dirty="0" smtClean="0">
              <a:latin typeface="+mj-lt"/>
            </a:endParaRPr>
          </a:p>
          <a:p>
            <a:endParaRPr lang="it-IT" sz="2000" dirty="0"/>
          </a:p>
        </p:txBody>
      </p:sp>
    </p:spTree>
    <p:extLst>
      <p:ext uri="{BB962C8B-B14F-4D97-AF65-F5344CB8AC3E}">
        <p14:creationId xmlns:p14="http://schemas.microsoft.com/office/powerpoint/2010/main" val="23732206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6149"/>
          <a:stretch/>
        </p:blipFill>
        <p:spPr>
          <a:xfrm>
            <a:off x="955998" y="590843"/>
            <a:ext cx="4417860" cy="2105378"/>
          </a:xfrm>
          <a:prstGeom prst="rect">
            <a:avLst/>
          </a:prstGeom>
        </p:spPr>
      </p:pic>
      <p:pic>
        <p:nvPicPr>
          <p:cNvPr id="3" name="Immagine 2"/>
          <p:cNvPicPr>
            <a:picLocks noChangeAspect="1"/>
          </p:cNvPicPr>
          <p:nvPr/>
        </p:nvPicPr>
        <p:blipFill>
          <a:blip r:embed="rId3"/>
          <a:stretch>
            <a:fillRect/>
          </a:stretch>
        </p:blipFill>
        <p:spPr>
          <a:xfrm>
            <a:off x="6904072" y="480855"/>
            <a:ext cx="4350082" cy="2821141"/>
          </a:xfrm>
          <a:prstGeom prst="rect">
            <a:avLst/>
          </a:prstGeom>
        </p:spPr>
      </p:pic>
      <p:pic>
        <p:nvPicPr>
          <p:cNvPr id="4" name="Immagine 3"/>
          <p:cNvPicPr>
            <a:picLocks noChangeAspect="1"/>
          </p:cNvPicPr>
          <p:nvPr/>
        </p:nvPicPr>
        <p:blipFill>
          <a:blip r:embed="rId4"/>
          <a:stretch>
            <a:fillRect/>
          </a:stretch>
        </p:blipFill>
        <p:spPr>
          <a:xfrm>
            <a:off x="955998" y="3474720"/>
            <a:ext cx="1694433" cy="2974589"/>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5"/>
          <a:stretch>
            <a:fillRect/>
          </a:stretch>
        </p:blipFill>
        <p:spPr>
          <a:xfrm>
            <a:off x="3164928" y="3191894"/>
            <a:ext cx="5222556" cy="1167517"/>
          </a:xfrm>
          <a:prstGeom prst="rect">
            <a:avLst/>
          </a:prstGeom>
        </p:spPr>
      </p:pic>
      <p:pic>
        <p:nvPicPr>
          <p:cNvPr id="6" name="Immagine 5"/>
          <p:cNvPicPr>
            <a:picLocks noChangeAspect="1"/>
          </p:cNvPicPr>
          <p:nvPr/>
        </p:nvPicPr>
        <p:blipFill>
          <a:blip r:embed="rId6"/>
          <a:stretch>
            <a:fillRect/>
          </a:stretch>
        </p:blipFill>
        <p:spPr>
          <a:xfrm rot="16046732">
            <a:off x="8186852" y="2521842"/>
            <a:ext cx="3237257" cy="4633362"/>
          </a:xfrm>
          <a:prstGeom prst="rect">
            <a:avLst/>
          </a:prstGeom>
        </p:spPr>
      </p:pic>
    </p:spTree>
    <p:extLst>
      <p:ext uri="{BB962C8B-B14F-4D97-AF65-F5344CB8AC3E}">
        <p14:creationId xmlns:p14="http://schemas.microsoft.com/office/powerpoint/2010/main" val="2391747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t="19718" b="32206"/>
          <a:stretch/>
        </p:blipFill>
        <p:spPr>
          <a:xfrm>
            <a:off x="0" y="0"/>
            <a:ext cx="12191999" cy="6858000"/>
          </a:xfrm>
          <a:prstGeom prst="rect">
            <a:avLst/>
          </a:prstGeom>
        </p:spPr>
      </p:pic>
    </p:spTree>
    <p:extLst>
      <p:ext uri="{BB962C8B-B14F-4D97-AF65-F5344CB8AC3E}">
        <p14:creationId xmlns:p14="http://schemas.microsoft.com/office/powerpoint/2010/main" val="45285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12192000" cy="6858000"/>
          </a:xfrm>
          <a:prstGeom prst="rect">
            <a:avLst/>
          </a:prstGeom>
        </p:spPr>
      </p:pic>
      <p:cxnSp>
        <p:nvCxnSpPr>
          <p:cNvPr id="4" name="Connettore 2 3"/>
          <p:cNvCxnSpPr/>
          <p:nvPr/>
        </p:nvCxnSpPr>
        <p:spPr>
          <a:xfrm flipH="1" flipV="1">
            <a:off x="8523514" y="4229100"/>
            <a:ext cx="1763486" cy="1240971"/>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995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82486" y="402771"/>
            <a:ext cx="9753600" cy="5334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CasellaDiTesto 2"/>
          <p:cNvSpPr txBox="1"/>
          <p:nvPr/>
        </p:nvSpPr>
        <p:spPr>
          <a:xfrm>
            <a:off x="5731329" y="6302829"/>
            <a:ext cx="1654620" cy="461665"/>
          </a:xfrm>
          <a:prstGeom prst="rect">
            <a:avLst/>
          </a:prstGeom>
          <a:noFill/>
        </p:spPr>
        <p:txBody>
          <a:bodyPr wrap="none" rtlCol="0">
            <a:spAutoFit/>
          </a:bodyPr>
          <a:lstStyle/>
          <a:p>
            <a:r>
              <a:rPr lang="it-IT" sz="2400" dirty="0" smtClean="0">
                <a:solidFill>
                  <a:srgbClr val="C21C44"/>
                </a:solidFill>
                <a:latin typeface="Arial Black" panose="020B0A04020102020204" pitchFamily="34" charset="0"/>
              </a:rPr>
              <a:t>Milza </a:t>
            </a:r>
            <a:r>
              <a:rPr lang="it-IT" sz="2400" dirty="0" err="1" smtClean="0">
                <a:solidFill>
                  <a:srgbClr val="C21C44"/>
                </a:solidFill>
                <a:latin typeface="Arial Black" panose="020B0A04020102020204" pitchFamily="34" charset="0"/>
              </a:rPr>
              <a:t>lps</a:t>
            </a:r>
            <a:endParaRPr lang="it-IT" sz="2400" dirty="0">
              <a:solidFill>
                <a:srgbClr val="C21C44"/>
              </a:solidFill>
              <a:latin typeface="Arial Black" panose="020B0A04020102020204" pitchFamily="34" charset="0"/>
            </a:endParaRPr>
          </a:p>
        </p:txBody>
      </p:sp>
    </p:spTree>
    <p:extLst>
      <p:ext uri="{BB962C8B-B14F-4D97-AF65-F5344CB8AC3E}">
        <p14:creationId xmlns:p14="http://schemas.microsoft.com/office/powerpoint/2010/main" val="38303286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5361" y="0"/>
            <a:ext cx="12990712" cy="6734629"/>
          </a:xfrm>
          <a:prstGeom prst="rect">
            <a:avLst/>
          </a:prstGeom>
        </p:spPr>
      </p:pic>
      <p:sp>
        <p:nvSpPr>
          <p:cNvPr id="3" name="Ovale 2"/>
          <p:cNvSpPr/>
          <p:nvPr/>
        </p:nvSpPr>
        <p:spPr>
          <a:xfrm>
            <a:off x="9448799" y="717452"/>
            <a:ext cx="2351315" cy="414663"/>
          </a:xfrm>
          <a:prstGeom prst="ellipse">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9448800" y="1219198"/>
            <a:ext cx="2351315" cy="551543"/>
          </a:xfrm>
          <a:prstGeom prst="ellipse">
            <a:avLst/>
          </a:prstGeom>
          <a:solidFill>
            <a:schemeClr val="accent1">
              <a:alpha val="9000"/>
            </a:schemeClr>
          </a:solid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9622302" y="464234"/>
            <a:ext cx="1871003" cy="253218"/>
          </a:xfrm>
          <a:prstGeom prst="ellipse">
            <a:avLst/>
          </a:prstGeom>
          <a:solidFill>
            <a:schemeClr val="accent1">
              <a:alpha val="14000"/>
            </a:schemeClr>
          </a:solidFill>
          <a:ln w="44450">
            <a:solidFill>
              <a:srgbClr val="00B0F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1475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6254"/>
            <a:ext cx="10515600" cy="1325563"/>
          </a:xfrm>
        </p:spPr>
        <p:txBody>
          <a:bodyPr>
            <a:normAutofit/>
          </a:bodyPr>
          <a:lstStyle/>
          <a:p>
            <a:r>
              <a:rPr lang="it-IT" dirty="0" err="1" smtClean="0"/>
              <a:t>Gentafleece</a:t>
            </a:r>
            <a:r>
              <a:rPr lang="it-IT" dirty="0" smtClean="0"/>
              <a:t>: </a:t>
            </a:r>
            <a:r>
              <a:rPr lang="it-IT" sz="3600" dirty="0" smtClean="0"/>
              <a:t>Spugna di collagene + </a:t>
            </a:r>
            <a:r>
              <a:rPr lang="it-IT" sz="3600" b="1" i="1" dirty="0">
                <a:solidFill>
                  <a:schemeClr val="accent1"/>
                </a:solidFill>
              </a:rPr>
              <a:t>G</a:t>
            </a:r>
            <a:r>
              <a:rPr lang="it-IT" sz="3600" b="1" i="1" dirty="0" smtClean="0">
                <a:solidFill>
                  <a:schemeClr val="accent1"/>
                </a:solidFill>
              </a:rPr>
              <a:t>entamicina</a:t>
            </a:r>
            <a:r>
              <a:rPr lang="it-IT" sz="3600" dirty="0" smtClean="0"/>
              <a:t> </a:t>
            </a:r>
            <a:br>
              <a:rPr lang="it-IT" sz="3600" dirty="0" smtClean="0"/>
            </a:br>
            <a:r>
              <a:rPr lang="it-IT" sz="2800" dirty="0"/>
              <a:t>origine animale - </a:t>
            </a:r>
            <a:r>
              <a:rPr lang="it-IT" sz="2800" dirty="0" smtClean="0"/>
              <a:t>equino</a:t>
            </a:r>
            <a:endParaRPr lang="it-IT" sz="2800" dirty="0"/>
          </a:p>
        </p:txBody>
      </p:sp>
      <p:sp>
        <p:nvSpPr>
          <p:cNvPr id="3" name="CasellaDiTesto 2"/>
          <p:cNvSpPr txBox="1"/>
          <p:nvPr/>
        </p:nvSpPr>
        <p:spPr>
          <a:xfrm>
            <a:off x="838200" y="1411817"/>
            <a:ext cx="7484870" cy="1938992"/>
          </a:xfrm>
          <a:prstGeom prst="rect">
            <a:avLst/>
          </a:prstGeom>
          <a:noFill/>
        </p:spPr>
        <p:txBody>
          <a:bodyPr wrap="none" rtlCol="0">
            <a:spAutoFit/>
          </a:bodyPr>
          <a:lstStyle/>
          <a:p>
            <a:pPr marL="342900" indent="-342900">
              <a:buFont typeface="Arial" panose="020B0604020202020204" pitchFamily="34" charset="0"/>
              <a:buChar char="•"/>
            </a:pPr>
            <a:r>
              <a:rPr lang="it-IT" sz="2400" dirty="0" smtClean="0"/>
              <a:t>dispositivo medico</a:t>
            </a:r>
          </a:p>
          <a:p>
            <a:pPr marL="342900" indent="-342900">
              <a:buFont typeface="Arial" panose="020B0604020202020204" pitchFamily="34" charset="0"/>
              <a:buChar char="•"/>
            </a:pPr>
            <a:r>
              <a:rPr lang="it-IT" sz="2400" dirty="0" smtClean="0"/>
              <a:t>L’effetto emostatico è dato dalla presenza del collagene </a:t>
            </a:r>
          </a:p>
          <a:p>
            <a:pPr marL="342900" indent="-342900">
              <a:buFont typeface="Arial" panose="020B0604020202020204" pitchFamily="34" charset="0"/>
              <a:buChar char="•"/>
            </a:pPr>
            <a:r>
              <a:rPr lang="it-IT" sz="2400" dirty="0" smtClean="0"/>
              <a:t>Utile per la prevenzione delle infezioni</a:t>
            </a:r>
          </a:p>
          <a:p>
            <a:pPr marL="342900" indent="-342900">
              <a:buFont typeface="Arial" panose="020B0604020202020204" pitchFamily="34" charset="0"/>
              <a:buChar char="•"/>
            </a:pPr>
            <a:r>
              <a:rPr lang="it-IT" sz="2400" dirty="0" smtClean="0"/>
              <a:t>Non ha proprietà adesive </a:t>
            </a:r>
          </a:p>
          <a:p>
            <a:pPr marL="342900" indent="-342900">
              <a:buFont typeface="Arial" panose="020B0604020202020204" pitchFamily="34" charset="0"/>
              <a:buChar char="•"/>
            </a:pPr>
            <a:r>
              <a:rPr lang="it-IT" sz="2400" dirty="0" smtClean="0"/>
              <a:t>Conversazione a temperatura ambiente </a:t>
            </a:r>
            <a:endParaRPr lang="it-IT" sz="2400" dirty="0"/>
          </a:p>
        </p:txBody>
      </p:sp>
      <p:pic>
        <p:nvPicPr>
          <p:cNvPr id="4" name="Immagine 3"/>
          <p:cNvPicPr>
            <a:picLocks noChangeAspect="1"/>
          </p:cNvPicPr>
          <p:nvPr/>
        </p:nvPicPr>
        <p:blipFill>
          <a:blip r:embed="rId2"/>
          <a:stretch>
            <a:fillRect/>
          </a:stretch>
        </p:blipFill>
        <p:spPr>
          <a:xfrm>
            <a:off x="8577261" y="2114901"/>
            <a:ext cx="2816596" cy="1646063"/>
          </a:xfrm>
          <a:prstGeom prst="rect">
            <a:avLst/>
          </a:prstGeom>
        </p:spPr>
      </p:pic>
      <p:sp>
        <p:nvSpPr>
          <p:cNvPr id="5" name="CasellaDiTesto 4"/>
          <p:cNvSpPr txBox="1"/>
          <p:nvPr/>
        </p:nvSpPr>
        <p:spPr>
          <a:xfrm>
            <a:off x="660782" y="3546577"/>
            <a:ext cx="11785600" cy="3262432"/>
          </a:xfrm>
          <a:prstGeom prst="rect">
            <a:avLst/>
          </a:prstGeom>
          <a:noFill/>
        </p:spPr>
        <p:txBody>
          <a:bodyPr wrap="square" rtlCol="0">
            <a:spAutoFit/>
          </a:bodyPr>
          <a:lstStyle/>
          <a:p>
            <a:r>
              <a:rPr lang="it-IT" sz="4400" dirty="0" err="1" smtClean="0">
                <a:solidFill>
                  <a:srgbClr val="C00000"/>
                </a:solidFill>
              </a:rPr>
              <a:t>Tissuefleece</a:t>
            </a:r>
            <a:r>
              <a:rPr lang="it-IT" sz="4400" dirty="0" smtClean="0">
                <a:solidFill>
                  <a:srgbClr val="C00000"/>
                </a:solidFill>
              </a:rPr>
              <a:t> E: </a:t>
            </a:r>
            <a:r>
              <a:rPr lang="it-IT" sz="4400" dirty="0" smtClean="0"/>
              <a:t>Spugna di collagene</a:t>
            </a:r>
            <a:r>
              <a:rPr lang="it-IT" sz="3200" dirty="0" smtClean="0"/>
              <a:t> </a:t>
            </a:r>
          </a:p>
          <a:p>
            <a:r>
              <a:rPr lang="it-IT" sz="2000" dirty="0"/>
              <a:t>origine animale - </a:t>
            </a:r>
            <a:r>
              <a:rPr lang="it-IT" sz="2000" dirty="0" smtClean="0"/>
              <a:t>equino</a:t>
            </a:r>
            <a:endParaRPr lang="it-IT" sz="3200" dirty="0" smtClean="0"/>
          </a:p>
          <a:p>
            <a:endParaRPr lang="it-IT" dirty="0" smtClean="0"/>
          </a:p>
          <a:p>
            <a:pPr marL="285750" indent="-285750">
              <a:buFont typeface="Arial" panose="020B0604020202020204" pitchFamily="34" charset="0"/>
              <a:buChar char="•"/>
            </a:pPr>
            <a:r>
              <a:rPr lang="it-IT" sz="2400" dirty="0" smtClean="0"/>
              <a:t>L’effetto emostatico è dato dalla presenza del collagene, pro-aggregante. </a:t>
            </a:r>
          </a:p>
          <a:p>
            <a:pPr marL="285750" indent="-285750">
              <a:buFont typeface="Arial" panose="020B0604020202020204" pitchFamily="34" charset="0"/>
              <a:buChar char="•"/>
            </a:pPr>
            <a:r>
              <a:rPr lang="it-IT" sz="2400" dirty="0" smtClean="0"/>
              <a:t>Non ha proprietà adesive </a:t>
            </a:r>
          </a:p>
          <a:p>
            <a:pPr marL="285750" indent="-285750">
              <a:buFont typeface="Arial" panose="020B0604020202020204" pitchFamily="34" charset="0"/>
              <a:buChar char="•"/>
            </a:pPr>
            <a:r>
              <a:rPr lang="it-IT" sz="2400" dirty="0" smtClean="0"/>
              <a:t>Conversazione a temperatura ambiente</a:t>
            </a:r>
          </a:p>
          <a:p>
            <a:r>
              <a:rPr lang="it-IT" sz="2400" dirty="0" smtClean="0"/>
              <a:t> </a:t>
            </a:r>
          </a:p>
          <a:p>
            <a:r>
              <a:rPr lang="it-IT" sz="1400" dirty="0" err="1" smtClean="0"/>
              <a:t>Copuro</a:t>
            </a:r>
            <a:r>
              <a:rPr lang="it-IT" sz="1400" dirty="0" smtClean="0"/>
              <a:t> </a:t>
            </a:r>
            <a:r>
              <a:rPr lang="it-IT" sz="1400" dirty="0" err="1" smtClean="0"/>
              <a:t>lu</a:t>
            </a:r>
            <a:r>
              <a:rPr lang="it-IT" sz="1400" dirty="0" smtClean="0"/>
              <a:t> </a:t>
            </a:r>
            <a:r>
              <a:rPr lang="it-IT" sz="1400" dirty="0"/>
              <a:t>C, </a:t>
            </a:r>
            <a:r>
              <a:rPr lang="it-IT" sz="1400" dirty="0" err="1"/>
              <a:t>Ercan</a:t>
            </a:r>
            <a:r>
              <a:rPr lang="it-IT" sz="1400" dirty="0"/>
              <a:t> </a:t>
            </a:r>
            <a:r>
              <a:rPr lang="it-IT" sz="1400" dirty="0" smtClean="0"/>
              <a:t>S</a:t>
            </a:r>
            <a:r>
              <a:rPr lang="it-IT" sz="1400" dirty="0"/>
              <a:t> </a:t>
            </a:r>
            <a:r>
              <a:rPr lang="it-IT" sz="1400" dirty="0" smtClean="0"/>
              <a:t>ET AL. </a:t>
            </a:r>
            <a:r>
              <a:rPr lang="it-IT" sz="1400" dirty="0" err="1" smtClean="0"/>
              <a:t>Comparison</a:t>
            </a:r>
            <a:r>
              <a:rPr lang="it-IT" sz="1400" dirty="0" smtClean="0"/>
              <a:t> of </a:t>
            </a:r>
            <a:r>
              <a:rPr lang="it-IT" sz="1400" dirty="0" err="1" smtClean="0"/>
              <a:t>autogenous</a:t>
            </a:r>
            <a:r>
              <a:rPr lang="it-IT" sz="1400" dirty="0" smtClean="0"/>
              <a:t> </a:t>
            </a:r>
            <a:r>
              <a:rPr lang="it-IT" sz="1400" dirty="0"/>
              <a:t>bone </a:t>
            </a:r>
            <a:r>
              <a:rPr lang="it-IT" sz="1400" dirty="0" err="1" smtClean="0"/>
              <a:t>graft</a:t>
            </a:r>
            <a:r>
              <a:rPr lang="it-IT" sz="1400" dirty="0"/>
              <a:t> </a:t>
            </a:r>
            <a:r>
              <a:rPr lang="it-IT" sz="1400" dirty="0" err="1" smtClean="0"/>
              <a:t>donor</a:t>
            </a:r>
            <a:r>
              <a:rPr lang="it-IT" sz="1400" dirty="0" smtClean="0"/>
              <a:t> </a:t>
            </a:r>
            <a:r>
              <a:rPr lang="it-IT" sz="1400" dirty="0"/>
              <a:t>site </a:t>
            </a:r>
            <a:r>
              <a:rPr lang="it-IT" sz="1400" dirty="0" err="1" smtClean="0"/>
              <a:t>haemostatic</a:t>
            </a:r>
            <a:r>
              <a:rPr lang="it-IT" sz="1400" dirty="0"/>
              <a:t> </a:t>
            </a:r>
            <a:r>
              <a:rPr lang="it-IT" sz="1400" dirty="0" smtClean="0"/>
              <a:t>agents </a:t>
            </a:r>
            <a:r>
              <a:rPr lang="it-IT" sz="1400" dirty="0" err="1"/>
              <a:t>used</a:t>
            </a:r>
            <a:r>
              <a:rPr lang="it-IT" sz="1400" dirty="0"/>
              <a:t> in </a:t>
            </a:r>
            <a:r>
              <a:rPr lang="it-IT" sz="1400" dirty="0" err="1" smtClean="0"/>
              <a:t>spinal</a:t>
            </a:r>
            <a:r>
              <a:rPr lang="it-IT" sz="1400" dirty="0"/>
              <a:t> </a:t>
            </a:r>
            <a:r>
              <a:rPr lang="it-IT" sz="1400" dirty="0" err="1" smtClean="0"/>
              <a:t>surgery</a:t>
            </a:r>
            <a:r>
              <a:rPr lang="it-IT" sz="1400" dirty="0" smtClean="0"/>
              <a:t>. Acta </a:t>
            </a:r>
            <a:r>
              <a:rPr lang="it-IT" sz="1400" dirty="0" err="1"/>
              <a:t>Orthop</a:t>
            </a:r>
            <a:r>
              <a:rPr lang="it-IT" sz="1400" dirty="0"/>
              <a:t> </a:t>
            </a:r>
            <a:r>
              <a:rPr lang="it-IT" sz="1400" dirty="0" err="1"/>
              <a:t>Traumatol</a:t>
            </a:r>
            <a:r>
              <a:rPr lang="it-IT" sz="1400" dirty="0"/>
              <a:t> </a:t>
            </a:r>
            <a:r>
              <a:rPr lang="it-IT" sz="1400" dirty="0" err="1" smtClean="0"/>
              <a:t>Turc</a:t>
            </a:r>
            <a:r>
              <a:rPr lang="it-IT" sz="1400" dirty="0" smtClean="0"/>
              <a:t>. 2011;45(5</a:t>
            </a:r>
            <a:r>
              <a:rPr lang="it-IT" sz="1400" dirty="0"/>
              <a:t>):</a:t>
            </a:r>
            <a:r>
              <a:rPr lang="it-IT" sz="1400" dirty="0" smtClean="0"/>
              <a:t>359-64. doi:10.3944/AOTT.2011.242</a:t>
            </a:r>
            <a:endParaRPr lang="it-IT" sz="1400" dirty="0"/>
          </a:p>
        </p:txBody>
      </p:sp>
    </p:spTree>
    <p:extLst>
      <p:ext uri="{BB962C8B-B14F-4D97-AF65-F5344CB8AC3E}">
        <p14:creationId xmlns:p14="http://schemas.microsoft.com/office/powerpoint/2010/main" val="35536306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7980"/>
            <a:ext cx="10515600" cy="1325563"/>
          </a:xfrm>
        </p:spPr>
        <p:txBody>
          <a:bodyPr/>
          <a:lstStyle/>
          <a:p>
            <a:r>
              <a:rPr lang="it-IT" b="1" dirty="0" err="1" smtClean="0">
                <a:solidFill>
                  <a:srgbClr val="6A2D97"/>
                </a:solidFill>
                <a:latin typeface="MV Boli" panose="02000500030200090000" pitchFamily="2" charset="0"/>
                <a:cs typeface="MV Boli" panose="02000500030200090000" pitchFamily="2" charset="0"/>
              </a:rPr>
              <a:t>Avitene</a:t>
            </a:r>
            <a:r>
              <a:rPr lang="it-IT" b="1" dirty="0" smtClean="0">
                <a:solidFill>
                  <a:srgbClr val="6A2D97"/>
                </a:solidFill>
                <a:latin typeface="MV Boli" panose="02000500030200090000" pitchFamily="2" charset="0"/>
                <a:cs typeface="MV Boli" panose="02000500030200090000" pitchFamily="2" charset="0"/>
              </a:rPr>
              <a:t> </a:t>
            </a:r>
            <a:endParaRPr lang="it-IT" b="1" dirty="0">
              <a:solidFill>
                <a:srgbClr val="6A2D97"/>
              </a:solidFill>
              <a:latin typeface="MV Boli" panose="02000500030200090000" pitchFamily="2" charset="0"/>
              <a:cs typeface="MV Boli" panose="02000500030200090000" pitchFamily="2" charset="0"/>
            </a:endParaRPr>
          </a:p>
        </p:txBody>
      </p:sp>
      <p:pic>
        <p:nvPicPr>
          <p:cNvPr id="3" name="Immagine 2"/>
          <p:cNvPicPr>
            <a:picLocks noChangeAspect="1"/>
          </p:cNvPicPr>
          <p:nvPr/>
        </p:nvPicPr>
        <p:blipFill>
          <a:blip r:embed="rId2"/>
          <a:stretch>
            <a:fillRect/>
          </a:stretch>
        </p:blipFill>
        <p:spPr>
          <a:xfrm>
            <a:off x="7810112" y="1"/>
            <a:ext cx="4229261" cy="31641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Immagine 3"/>
          <p:cNvPicPr>
            <a:picLocks noChangeAspect="1"/>
          </p:cNvPicPr>
          <p:nvPr/>
        </p:nvPicPr>
        <p:blipFill>
          <a:blip r:embed="rId3"/>
          <a:stretch>
            <a:fillRect/>
          </a:stretch>
        </p:blipFill>
        <p:spPr>
          <a:xfrm>
            <a:off x="8172255" y="3742468"/>
            <a:ext cx="3504974" cy="3115532"/>
          </a:xfrm>
          <a:prstGeom prst="rect">
            <a:avLst/>
          </a:prstGeom>
        </p:spPr>
      </p:pic>
      <p:sp>
        <p:nvSpPr>
          <p:cNvPr id="5" name="CasellaDiTesto 4"/>
          <p:cNvSpPr txBox="1"/>
          <p:nvPr/>
        </p:nvSpPr>
        <p:spPr>
          <a:xfrm>
            <a:off x="195943" y="926312"/>
            <a:ext cx="7418226" cy="563231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Riassorbibile - </a:t>
            </a:r>
            <a:r>
              <a:rPr lang="it-IT" dirty="0"/>
              <a:t>uso topico </a:t>
            </a:r>
          </a:p>
          <a:p>
            <a:pPr marL="285750" indent="-285750">
              <a:buFont typeface="Arial" panose="020B0604020202020204" pitchFamily="34" charset="0"/>
              <a:buChar char="•"/>
            </a:pPr>
            <a:r>
              <a:rPr lang="it-IT" dirty="0"/>
              <a:t>F</a:t>
            </a:r>
            <a:r>
              <a:rPr lang="it-IT" dirty="0" smtClean="0"/>
              <a:t>orma </a:t>
            </a:r>
            <a:r>
              <a:rPr lang="it-IT" dirty="0"/>
              <a:t>fibrosa in fiocchi</a:t>
            </a:r>
            <a:r>
              <a:rPr lang="it-IT" dirty="0" smtClean="0"/>
              <a:t>, </a:t>
            </a:r>
            <a:r>
              <a:rPr lang="it-IT" dirty="0"/>
              <a:t>compatta </a:t>
            </a:r>
            <a:r>
              <a:rPr lang="it-IT" dirty="0" smtClean="0"/>
              <a:t>con </a:t>
            </a:r>
            <a:r>
              <a:rPr lang="it-IT" dirty="0" err="1" smtClean="0"/>
              <a:t>tramatura</a:t>
            </a:r>
            <a:r>
              <a:rPr lang="it-IT" dirty="0" smtClean="0"/>
              <a:t> </a:t>
            </a:r>
            <a:r>
              <a:rPr lang="it-IT" dirty="0"/>
              <a:t>tipo tessuto </a:t>
            </a:r>
            <a:r>
              <a:rPr lang="it-IT" dirty="0" smtClean="0"/>
              <a:t>non tessuto.</a:t>
            </a:r>
          </a:p>
          <a:p>
            <a:r>
              <a:rPr lang="it-IT" dirty="0" smtClean="0"/>
              <a:t> </a:t>
            </a:r>
            <a:endParaRPr lang="it-IT" dirty="0"/>
          </a:p>
          <a:p>
            <a:r>
              <a:rPr lang="it-IT" dirty="0" smtClean="0"/>
              <a:t>Meccanismo d’azione: A </a:t>
            </a:r>
            <a:r>
              <a:rPr lang="it-IT" dirty="0"/>
              <a:t>contatto con </a:t>
            </a:r>
            <a:r>
              <a:rPr lang="it-IT" dirty="0" smtClean="0"/>
              <a:t>una superficie </a:t>
            </a:r>
            <a:r>
              <a:rPr lang="it-IT" dirty="0"/>
              <a:t>sanguinante, attrae</a:t>
            </a:r>
          </a:p>
          <a:p>
            <a:r>
              <a:rPr lang="it-IT" dirty="0"/>
              <a:t>l</a:t>
            </a:r>
            <a:r>
              <a:rPr lang="it-IT" dirty="0" smtClean="0"/>
              <a:t>e </a:t>
            </a:r>
            <a:r>
              <a:rPr lang="it-IT" dirty="0"/>
              <a:t>piastrine che aderiscono </a:t>
            </a:r>
            <a:r>
              <a:rPr lang="it-IT" dirty="0" smtClean="0"/>
              <a:t>alle fibre </a:t>
            </a:r>
            <a:r>
              <a:rPr lang="it-IT" dirty="0"/>
              <a:t>di collagene e si innesca</a:t>
            </a:r>
          </a:p>
          <a:p>
            <a:r>
              <a:rPr lang="it-IT" dirty="0"/>
              <a:t>l'aggregazione piastrinica</a:t>
            </a:r>
            <a:r>
              <a:rPr lang="it-IT" dirty="0" smtClean="0"/>
              <a:t>.</a:t>
            </a:r>
          </a:p>
          <a:p>
            <a:endParaRPr lang="it-IT" dirty="0"/>
          </a:p>
          <a:p>
            <a:endParaRPr lang="it-IT" dirty="0" smtClean="0"/>
          </a:p>
          <a:p>
            <a:pPr marL="285750" indent="-285750">
              <a:buFont typeface="Arial" panose="020B0604020202020204" pitchFamily="34" charset="0"/>
              <a:buChar char="•"/>
            </a:pPr>
            <a:r>
              <a:rPr lang="it-IT" u="sng" dirty="0" smtClean="0"/>
              <a:t> NON UTILIZZARE :</a:t>
            </a:r>
            <a:r>
              <a:rPr lang="it-IT" dirty="0" smtClean="0"/>
              <a:t> superfici ossee </a:t>
            </a:r>
            <a:endParaRPr lang="it-IT" dirty="0"/>
          </a:p>
          <a:p>
            <a:r>
              <a:rPr lang="it-IT" dirty="0"/>
              <a:t> </a:t>
            </a:r>
            <a:r>
              <a:rPr lang="it-IT" dirty="0" smtClean="0"/>
              <a:t>                                      nella </a:t>
            </a:r>
            <a:r>
              <a:rPr lang="it-IT" dirty="0"/>
              <a:t>sutura delle </a:t>
            </a:r>
            <a:r>
              <a:rPr lang="it-IT" dirty="0" smtClean="0"/>
              <a:t>ferite cutanee </a:t>
            </a:r>
          </a:p>
          <a:p>
            <a:r>
              <a:rPr lang="it-IT" dirty="0"/>
              <a:t> </a:t>
            </a:r>
            <a:r>
              <a:rPr lang="it-IT" dirty="0" smtClean="0"/>
              <a:t>                        </a:t>
            </a:r>
            <a:r>
              <a:rPr lang="it-IT" i="1" dirty="0" smtClean="0">
                <a:solidFill>
                  <a:srgbClr val="7030A0"/>
                </a:solidFill>
              </a:rPr>
              <a:t>(interferisce </a:t>
            </a:r>
            <a:r>
              <a:rPr lang="it-IT" i="1" dirty="0">
                <a:solidFill>
                  <a:srgbClr val="7030A0"/>
                </a:solidFill>
              </a:rPr>
              <a:t>con la </a:t>
            </a:r>
            <a:r>
              <a:rPr lang="it-IT" i="1" dirty="0" smtClean="0">
                <a:solidFill>
                  <a:srgbClr val="7030A0"/>
                </a:solidFill>
              </a:rPr>
              <a:t>guarigione dei </a:t>
            </a:r>
            <a:r>
              <a:rPr lang="it-IT" i="1" dirty="0">
                <a:solidFill>
                  <a:srgbClr val="7030A0"/>
                </a:solidFill>
              </a:rPr>
              <a:t>lembi </a:t>
            </a:r>
            <a:r>
              <a:rPr lang="it-IT" i="1" dirty="0" smtClean="0">
                <a:solidFill>
                  <a:srgbClr val="7030A0"/>
                </a:solidFill>
              </a:rPr>
              <a:t>cutanei</a:t>
            </a:r>
            <a:r>
              <a:rPr lang="it-IT" i="1" dirty="0">
                <a:solidFill>
                  <a:srgbClr val="7030A0"/>
                </a:solidFill>
              </a:rPr>
              <a:t>)</a:t>
            </a:r>
            <a:endParaRPr lang="it-IT" i="1" dirty="0" smtClean="0">
              <a:solidFill>
                <a:srgbClr val="7030A0"/>
              </a:solidFill>
            </a:endParaRPr>
          </a:p>
          <a:p>
            <a:endParaRPr lang="it-IT" dirty="0" smtClean="0"/>
          </a:p>
          <a:p>
            <a:endParaRPr lang="it-IT" dirty="0"/>
          </a:p>
          <a:p>
            <a:endParaRPr lang="it-IT" dirty="0"/>
          </a:p>
          <a:p>
            <a:endParaRPr lang="it-IT" dirty="0" smtClean="0"/>
          </a:p>
          <a:p>
            <a:endParaRPr lang="it-IT" dirty="0" smtClean="0"/>
          </a:p>
          <a:p>
            <a:endParaRPr lang="it-IT" dirty="0"/>
          </a:p>
          <a:p>
            <a:r>
              <a:rPr lang="it-IT" i="1" dirty="0" smtClean="0"/>
              <a:t>SEAL </a:t>
            </a:r>
            <a:r>
              <a:rPr lang="it-IT" i="1" dirty="0"/>
              <a:t>Trial </a:t>
            </a:r>
            <a:r>
              <a:rPr lang="it-IT" i="1" dirty="0" err="1"/>
              <a:t>Study</a:t>
            </a:r>
            <a:r>
              <a:rPr lang="it-IT" i="1" dirty="0"/>
              <a:t> </a:t>
            </a:r>
            <a:r>
              <a:rPr lang="it-IT" i="1" dirty="0" smtClean="0"/>
              <a:t>Team. </a:t>
            </a:r>
            <a:r>
              <a:rPr lang="it-IT" i="1" dirty="0" err="1" smtClean="0"/>
              <a:t>Assessment</a:t>
            </a:r>
            <a:r>
              <a:rPr lang="it-IT" i="1" dirty="0" smtClean="0"/>
              <a:t> </a:t>
            </a:r>
            <a:r>
              <a:rPr lang="it-IT" i="1" dirty="0"/>
              <a:t>of the </a:t>
            </a:r>
            <a:r>
              <a:rPr lang="it-IT" i="1" dirty="0" err="1" smtClean="0"/>
              <a:t>safety</a:t>
            </a:r>
            <a:r>
              <a:rPr lang="it-IT" i="1" dirty="0"/>
              <a:t> </a:t>
            </a:r>
            <a:r>
              <a:rPr lang="en-US" i="1" dirty="0" smtClean="0"/>
              <a:t>and </a:t>
            </a:r>
            <a:r>
              <a:rPr lang="en-US" i="1" dirty="0"/>
              <a:t>efficacy of the DUETT</a:t>
            </a:r>
          </a:p>
          <a:p>
            <a:r>
              <a:rPr lang="it-IT" i="1" dirty="0" err="1"/>
              <a:t>vascular</a:t>
            </a:r>
            <a:r>
              <a:rPr lang="it-IT" i="1" dirty="0"/>
              <a:t> </a:t>
            </a:r>
            <a:r>
              <a:rPr lang="it-IT" i="1" dirty="0" err="1" smtClean="0"/>
              <a:t>hemostasis</a:t>
            </a:r>
            <a:r>
              <a:rPr lang="it-IT" i="1" dirty="0"/>
              <a:t> </a:t>
            </a:r>
            <a:r>
              <a:rPr lang="en-US" i="1" dirty="0" smtClean="0"/>
              <a:t>device</a:t>
            </a:r>
            <a:r>
              <a:rPr lang="en-US" i="1" dirty="0"/>
              <a:t>: final results of </a:t>
            </a:r>
            <a:r>
              <a:rPr lang="en-US" i="1" dirty="0" smtClean="0"/>
              <a:t>the </a:t>
            </a:r>
            <a:r>
              <a:rPr lang="it-IT" i="1" dirty="0" err="1" smtClean="0"/>
              <a:t>safe</a:t>
            </a:r>
            <a:r>
              <a:rPr lang="it-IT" i="1" dirty="0" smtClean="0"/>
              <a:t> </a:t>
            </a:r>
            <a:r>
              <a:rPr lang="it-IT" i="1" dirty="0"/>
              <a:t>and </a:t>
            </a:r>
            <a:r>
              <a:rPr lang="it-IT" i="1" dirty="0" err="1" smtClean="0"/>
              <a:t>effective</a:t>
            </a:r>
            <a:r>
              <a:rPr lang="it-IT" i="1" dirty="0"/>
              <a:t> </a:t>
            </a:r>
            <a:r>
              <a:rPr lang="it-IT" i="1" dirty="0" err="1" smtClean="0"/>
              <a:t>vascular</a:t>
            </a:r>
            <a:r>
              <a:rPr lang="it-IT" i="1" dirty="0" smtClean="0"/>
              <a:t> </a:t>
            </a:r>
            <a:r>
              <a:rPr lang="it-IT" i="1" dirty="0" err="1" smtClean="0"/>
              <a:t>hemostasis</a:t>
            </a:r>
            <a:r>
              <a:rPr lang="it-IT" i="1" dirty="0"/>
              <a:t> </a:t>
            </a:r>
            <a:r>
              <a:rPr lang="it-IT" i="1" dirty="0" smtClean="0"/>
              <a:t>(SEAL</a:t>
            </a:r>
            <a:r>
              <a:rPr lang="it-IT" i="1" dirty="0"/>
              <a:t>) </a:t>
            </a:r>
            <a:r>
              <a:rPr lang="it-IT" i="1" dirty="0" smtClean="0"/>
              <a:t>trial. </a:t>
            </a:r>
            <a:r>
              <a:rPr lang="it-IT" i="1" dirty="0" err="1" smtClean="0"/>
              <a:t>Am</a:t>
            </a:r>
            <a:r>
              <a:rPr lang="it-IT" i="1" dirty="0" smtClean="0"/>
              <a:t> </a:t>
            </a:r>
            <a:r>
              <a:rPr lang="it-IT" i="1" dirty="0" err="1"/>
              <a:t>Heart</a:t>
            </a:r>
            <a:r>
              <a:rPr lang="it-IT" i="1" dirty="0"/>
              <a:t> J. </a:t>
            </a:r>
            <a:r>
              <a:rPr lang="it-IT" i="1" dirty="0" smtClean="0"/>
              <a:t>2002 Apr;143(4</a:t>
            </a:r>
            <a:r>
              <a:rPr lang="it-IT" i="1" dirty="0"/>
              <a:t>) :612-9.</a:t>
            </a:r>
          </a:p>
        </p:txBody>
      </p:sp>
    </p:spTree>
    <p:extLst>
      <p:ext uri="{BB962C8B-B14F-4D97-AF65-F5344CB8AC3E}">
        <p14:creationId xmlns:p14="http://schemas.microsoft.com/office/powerpoint/2010/main" val="2636468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3497" r="12736" b="10625"/>
          <a:stretch/>
        </p:blipFill>
        <p:spPr>
          <a:xfrm>
            <a:off x="1" y="0"/>
            <a:ext cx="6444342" cy="3693613"/>
          </a:xfrm>
          <a:prstGeom prst="rect">
            <a:avLst/>
          </a:prstGeom>
        </p:spPr>
      </p:pic>
      <p:pic>
        <p:nvPicPr>
          <p:cNvPr id="3" name="Immagine 2"/>
          <p:cNvPicPr>
            <a:picLocks noChangeAspect="1"/>
          </p:cNvPicPr>
          <p:nvPr/>
        </p:nvPicPr>
        <p:blipFill rotWithShape="1">
          <a:blip r:embed="rId3"/>
          <a:srcRect l="351" t="8003" r="10180" b="66"/>
          <a:stretch/>
        </p:blipFill>
        <p:spPr>
          <a:xfrm>
            <a:off x="0" y="3690684"/>
            <a:ext cx="6444343" cy="3152801"/>
          </a:xfrm>
          <a:prstGeom prst="rect">
            <a:avLst/>
          </a:prstGeom>
        </p:spPr>
      </p:pic>
      <p:pic>
        <p:nvPicPr>
          <p:cNvPr id="4" name="Immagine 3"/>
          <p:cNvPicPr>
            <a:picLocks noChangeAspect="1"/>
          </p:cNvPicPr>
          <p:nvPr/>
        </p:nvPicPr>
        <p:blipFill rotWithShape="1">
          <a:blip r:embed="rId4"/>
          <a:srcRect r="6450"/>
          <a:stretch/>
        </p:blipFill>
        <p:spPr>
          <a:xfrm>
            <a:off x="6444343" y="-26326"/>
            <a:ext cx="5747657" cy="3717010"/>
          </a:xfrm>
          <a:prstGeom prst="rect">
            <a:avLst/>
          </a:prstGeom>
        </p:spPr>
      </p:pic>
      <p:pic>
        <p:nvPicPr>
          <p:cNvPr id="5" name="Immagine 4"/>
          <p:cNvPicPr>
            <a:picLocks noChangeAspect="1"/>
          </p:cNvPicPr>
          <p:nvPr/>
        </p:nvPicPr>
        <p:blipFill>
          <a:blip r:embed="rId5"/>
          <a:stretch>
            <a:fillRect/>
          </a:stretch>
        </p:blipFill>
        <p:spPr>
          <a:xfrm>
            <a:off x="6444343" y="3557665"/>
            <a:ext cx="5747657" cy="3300335"/>
          </a:xfrm>
          <a:prstGeom prst="rect">
            <a:avLst/>
          </a:prstGeom>
        </p:spPr>
      </p:pic>
      <p:pic>
        <p:nvPicPr>
          <p:cNvPr id="6" name="Immagine 5"/>
          <p:cNvPicPr>
            <a:picLocks noChangeAspect="1"/>
          </p:cNvPicPr>
          <p:nvPr/>
        </p:nvPicPr>
        <p:blipFill>
          <a:blip r:embed="rId6"/>
          <a:stretch>
            <a:fillRect/>
          </a:stretch>
        </p:blipFill>
        <p:spPr>
          <a:xfrm>
            <a:off x="0" y="0"/>
            <a:ext cx="1524132" cy="1432684"/>
          </a:xfrm>
          <a:prstGeom prst="rect">
            <a:avLst/>
          </a:prstGeom>
        </p:spPr>
      </p:pic>
      <p:pic>
        <p:nvPicPr>
          <p:cNvPr id="7" name="Immagine 6"/>
          <p:cNvPicPr>
            <a:picLocks noChangeAspect="1"/>
          </p:cNvPicPr>
          <p:nvPr/>
        </p:nvPicPr>
        <p:blipFill>
          <a:blip r:embed="rId7"/>
          <a:stretch>
            <a:fillRect/>
          </a:stretch>
        </p:blipFill>
        <p:spPr>
          <a:xfrm>
            <a:off x="326506" y="3836065"/>
            <a:ext cx="1524132" cy="1432684"/>
          </a:xfrm>
          <a:prstGeom prst="rect">
            <a:avLst/>
          </a:prstGeom>
        </p:spPr>
      </p:pic>
      <p:pic>
        <p:nvPicPr>
          <p:cNvPr id="8" name="Immagine 7"/>
          <p:cNvPicPr>
            <a:picLocks noChangeAspect="1"/>
          </p:cNvPicPr>
          <p:nvPr/>
        </p:nvPicPr>
        <p:blipFill>
          <a:blip r:embed="rId8"/>
          <a:stretch>
            <a:fillRect/>
          </a:stretch>
        </p:blipFill>
        <p:spPr>
          <a:xfrm>
            <a:off x="10479182" y="0"/>
            <a:ext cx="1524132" cy="1432684"/>
          </a:xfrm>
          <a:prstGeom prst="rect">
            <a:avLst/>
          </a:prstGeom>
        </p:spPr>
      </p:pic>
      <p:pic>
        <p:nvPicPr>
          <p:cNvPr id="9" name="Immagine 8"/>
          <p:cNvPicPr>
            <a:picLocks noChangeAspect="1"/>
          </p:cNvPicPr>
          <p:nvPr/>
        </p:nvPicPr>
        <p:blipFill>
          <a:blip r:embed="rId9"/>
          <a:stretch>
            <a:fillRect/>
          </a:stretch>
        </p:blipFill>
        <p:spPr>
          <a:xfrm>
            <a:off x="10667868" y="3661806"/>
            <a:ext cx="1524132" cy="1432684"/>
          </a:xfrm>
          <a:prstGeom prst="rect">
            <a:avLst/>
          </a:prstGeom>
        </p:spPr>
      </p:pic>
    </p:spTree>
    <p:extLst>
      <p:ext uri="{BB962C8B-B14F-4D97-AF65-F5344CB8AC3E}">
        <p14:creationId xmlns:p14="http://schemas.microsoft.com/office/powerpoint/2010/main" val="144192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ma 14"/>
          <p:cNvGraphicFramePr/>
          <p:nvPr>
            <p:extLst>
              <p:ext uri="{D42A27DB-BD31-4B8C-83A1-F6EECF244321}">
                <p14:modId xmlns:p14="http://schemas.microsoft.com/office/powerpoint/2010/main" val="2413228506"/>
              </p:ext>
            </p:extLst>
          </p:nvPr>
        </p:nvGraphicFramePr>
        <p:xfrm>
          <a:off x="449179" y="128141"/>
          <a:ext cx="11133221" cy="6018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Ovale 15"/>
          <p:cNvSpPr/>
          <p:nvPr/>
        </p:nvSpPr>
        <p:spPr>
          <a:xfrm>
            <a:off x="7237476" y="236821"/>
            <a:ext cx="3368842" cy="3162523"/>
          </a:xfrm>
          <a:prstGeom prst="ellipse">
            <a:avLst/>
          </a:prstGeom>
          <a:solidFill>
            <a:schemeClr val="accent1">
              <a:alpha val="0"/>
            </a:schemeClr>
          </a:solidFill>
          <a:ln w="69850">
            <a:solidFill>
              <a:srgbClr val="C21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1355" y="6273225"/>
            <a:ext cx="12028868" cy="584775"/>
          </a:xfrm>
          <a:prstGeom prst="rect">
            <a:avLst/>
          </a:prstGeom>
        </p:spPr>
        <p:txBody>
          <a:bodyPr wrap="square">
            <a:spAutoFit/>
          </a:bodyPr>
          <a:lstStyle/>
          <a:p>
            <a:r>
              <a:rPr lang="it-IT" sz="1600" dirty="0" err="1"/>
              <a:t>Guo</a:t>
            </a:r>
            <a:r>
              <a:rPr lang="it-IT" sz="1600" dirty="0"/>
              <a:t> Y, </a:t>
            </a:r>
            <a:r>
              <a:rPr lang="it-IT" sz="1600" dirty="0" err="1"/>
              <a:t>Cheng</a:t>
            </a:r>
            <a:r>
              <a:rPr lang="it-IT" sz="1600" dirty="0"/>
              <a:t> N, </a:t>
            </a:r>
            <a:r>
              <a:rPr lang="it-IT" sz="1600" dirty="0" err="1"/>
              <a:t>Sun</a:t>
            </a:r>
            <a:r>
              <a:rPr lang="it-IT" sz="1600" dirty="0"/>
              <a:t> H, </a:t>
            </a:r>
            <a:r>
              <a:rPr lang="it-IT" sz="1600" dirty="0" err="1"/>
              <a:t>Hou</a:t>
            </a:r>
            <a:r>
              <a:rPr lang="it-IT" sz="1600" dirty="0"/>
              <a:t> J, Zhang Y, </a:t>
            </a:r>
            <a:r>
              <a:rPr lang="it-IT" sz="1600" dirty="0" err="1"/>
              <a:t>Wang</a:t>
            </a:r>
            <a:r>
              <a:rPr lang="it-IT" sz="1600" dirty="0"/>
              <a:t> D, Zhang W, Chen Z. </a:t>
            </a:r>
            <a:r>
              <a:rPr lang="it-IT" sz="1600" i="1" dirty="0" err="1"/>
              <a:t>Advances</a:t>
            </a:r>
            <a:r>
              <a:rPr lang="it-IT" sz="1600" i="1" dirty="0"/>
              <a:t> in the </a:t>
            </a:r>
            <a:r>
              <a:rPr lang="it-IT" sz="1600" i="1" dirty="0" err="1"/>
              <a:t>development</a:t>
            </a:r>
            <a:r>
              <a:rPr lang="it-IT" sz="1600" i="1" dirty="0"/>
              <a:t> and </a:t>
            </a:r>
            <a:r>
              <a:rPr lang="it-IT" sz="1600" i="1" dirty="0" err="1"/>
              <a:t>optimization</a:t>
            </a:r>
            <a:r>
              <a:rPr lang="it-IT" sz="1600" i="1" dirty="0"/>
              <a:t> </a:t>
            </a:r>
            <a:r>
              <a:rPr lang="it-IT" sz="1600" i="1" dirty="0" err="1"/>
              <a:t>strategies</a:t>
            </a:r>
            <a:r>
              <a:rPr lang="it-IT" sz="1600" i="1" dirty="0"/>
              <a:t> of the </a:t>
            </a:r>
            <a:r>
              <a:rPr lang="it-IT" sz="1600" i="1" dirty="0" err="1"/>
              <a:t>hemostatic</a:t>
            </a:r>
            <a:r>
              <a:rPr lang="it-IT" sz="1600" i="1" dirty="0"/>
              <a:t> </a:t>
            </a:r>
            <a:r>
              <a:rPr lang="it-IT" sz="1600" i="1" dirty="0" err="1"/>
              <a:t>biomaterials</a:t>
            </a:r>
            <a:r>
              <a:rPr lang="it-IT" sz="1600" i="1" dirty="0"/>
              <a:t>. Front </a:t>
            </a:r>
            <a:r>
              <a:rPr lang="it-IT" sz="1600" i="1" dirty="0" err="1"/>
              <a:t>Bioeng</a:t>
            </a:r>
            <a:r>
              <a:rPr lang="it-IT" sz="1600" i="1" dirty="0"/>
              <a:t> </a:t>
            </a:r>
            <a:r>
              <a:rPr lang="it-IT" sz="1600" i="1" dirty="0" err="1"/>
              <a:t>Biotechnol</a:t>
            </a:r>
            <a:r>
              <a:rPr lang="it-IT" sz="1600" i="1" dirty="0"/>
              <a:t>. </a:t>
            </a:r>
            <a:r>
              <a:rPr lang="it-IT" sz="1600" dirty="0"/>
              <a:t>2023 </a:t>
            </a:r>
            <a:r>
              <a:rPr lang="it-IT" sz="1600" dirty="0" err="1"/>
              <a:t>Jan</a:t>
            </a:r>
            <a:r>
              <a:rPr lang="it-IT" sz="1600" dirty="0"/>
              <a:t> 11;10:1062676. </a:t>
            </a:r>
            <a:r>
              <a:rPr lang="it-IT" sz="1600" dirty="0" err="1"/>
              <a:t>doi</a:t>
            </a:r>
            <a:r>
              <a:rPr lang="it-IT" sz="1600" dirty="0"/>
              <a:t>: 10.3389/fbioe.2022.1062676. PMID: 36714615; PMCID: PMC9873964.</a:t>
            </a:r>
          </a:p>
        </p:txBody>
      </p:sp>
    </p:spTree>
    <p:extLst>
      <p:ext uri="{BB962C8B-B14F-4D97-AF65-F5344CB8AC3E}">
        <p14:creationId xmlns:p14="http://schemas.microsoft.com/office/powerpoint/2010/main" val="276053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2948" y="1524000"/>
            <a:ext cx="11305687" cy="5293757"/>
          </a:xfrm>
          <a:prstGeom prst="rect">
            <a:avLst/>
          </a:prstGeom>
        </p:spPr>
        <p:txBody>
          <a:bodyPr wrap="square">
            <a:spAutoFit/>
          </a:bodyPr>
          <a:lstStyle/>
          <a:p>
            <a:r>
              <a:rPr lang="it-IT" sz="2000" dirty="0" smtClean="0">
                <a:cs typeface="MV Boli" panose="02000500030200090000" pitchFamily="2" charset="0"/>
              </a:rPr>
              <a:t>•</a:t>
            </a:r>
            <a:r>
              <a:rPr lang="it-IT" sz="2000" dirty="0" smtClean="0">
                <a:cs typeface="MV Boli" panose="02000500030200090000" pitchFamily="2" charset="0"/>
              </a:rPr>
              <a:t>Scongelabile in frigorifero, a temperatura ambiente o a 37°C;</a:t>
            </a:r>
          </a:p>
          <a:p>
            <a:r>
              <a:rPr lang="it-IT" sz="2000" dirty="0" smtClean="0">
                <a:cs typeface="MV Boli" panose="02000500030200090000" pitchFamily="2" charset="0"/>
              </a:rPr>
              <a:t>•Unico </a:t>
            </a:r>
            <a:r>
              <a:rPr lang="it-IT" sz="2000" dirty="0" smtClean="0">
                <a:cs typeface="MV Boli" panose="02000500030200090000" pitchFamily="2" charset="0"/>
              </a:rPr>
              <a:t>applicatore per distribuzione a goccia e spray;</a:t>
            </a:r>
          </a:p>
          <a:p>
            <a:r>
              <a:rPr lang="it-IT" sz="2000" dirty="0" smtClean="0">
                <a:cs typeface="MV Boli" panose="02000500030200090000" pitchFamily="2" charset="0"/>
              </a:rPr>
              <a:t>•Applicatore </a:t>
            </a:r>
            <a:r>
              <a:rPr lang="it-IT" sz="2000" dirty="0" err="1" smtClean="0">
                <a:cs typeface="MV Boli" panose="02000500030200090000" pitchFamily="2" charset="0"/>
              </a:rPr>
              <a:t>Lps</a:t>
            </a:r>
            <a:endParaRPr lang="it-IT" sz="2000" dirty="0" smtClean="0">
              <a:cs typeface="MV Boli" panose="02000500030200090000" pitchFamily="2" charset="0"/>
            </a:endParaRPr>
          </a:p>
          <a:p>
            <a:endParaRPr lang="it-IT" sz="2000" dirty="0" smtClean="0">
              <a:cs typeface="MV Boli" panose="02000500030200090000" pitchFamily="2" charset="0"/>
            </a:endParaRPr>
          </a:p>
          <a:p>
            <a:endParaRPr lang="it-IT" sz="2000" dirty="0">
              <a:cs typeface="MV Boli" panose="02000500030200090000" pitchFamily="2" charset="0"/>
            </a:endParaRPr>
          </a:p>
          <a:p>
            <a:endParaRPr lang="it-IT" sz="2000" dirty="0">
              <a:cs typeface="MV Boli" panose="02000500030200090000" pitchFamily="2" charset="0"/>
            </a:endParaRPr>
          </a:p>
          <a:p>
            <a:r>
              <a:rPr lang="it-IT" sz="2000" dirty="0">
                <a:cs typeface="MV Boli" panose="02000500030200090000" pitchFamily="2" charset="0"/>
              </a:rPr>
              <a:t>Meccanismo d’ Azione </a:t>
            </a:r>
          </a:p>
          <a:p>
            <a:r>
              <a:rPr lang="it-IT" sz="2000" dirty="0">
                <a:cs typeface="MV Boli" panose="02000500030200090000" pitchFamily="2" charset="0"/>
              </a:rPr>
              <a:t>Fibrinogeno </a:t>
            </a:r>
            <a:r>
              <a:rPr lang="it-IT" sz="2000" dirty="0" smtClean="0">
                <a:cs typeface="MV Boli" panose="02000500030200090000" pitchFamily="2" charset="0"/>
              </a:rPr>
              <a:t>Umano/Trombina Umana=Fibrina</a:t>
            </a:r>
          </a:p>
          <a:p>
            <a:r>
              <a:rPr lang="it-IT" sz="2000" dirty="0" smtClean="0">
                <a:cs typeface="MV Boli" panose="02000500030200090000" pitchFamily="2" charset="0"/>
              </a:rPr>
              <a:t>Fibrina +Fibre di collagene del tessuto= coagulo stabile</a:t>
            </a:r>
          </a:p>
          <a:p>
            <a:r>
              <a:rPr lang="it-IT" sz="2000" dirty="0" smtClean="0">
                <a:cs typeface="MV Boli" panose="02000500030200090000" pitchFamily="2" charset="0"/>
              </a:rPr>
              <a:t>(</a:t>
            </a:r>
            <a:r>
              <a:rPr lang="it-IT" sz="2000" dirty="0" smtClean="0">
                <a:cs typeface="MV Boli" panose="02000500030200090000" pitchFamily="2" charset="0"/>
              </a:rPr>
              <a:t>Adesione </a:t>
            </a:r>
            <a:r>
              <a:rPr lang="it-IT" sz="2000" dirty="0">
                <a:cs typeface="MV Boli" panose="02000500030200090000" pitchFamily="2" charset="0"/>
              </a:rPr>
              <a:t>tissutale che assicura la stabilità del </a:t>
            </a:r>
            <a:r>
              <a:rPr lang="it-IT" sz="2000" dirty="0" smtClean="0">
                <a:cs typeface="MV Boli" panose="02000500030200090000" pitchFamily="2" charset="0"/>
              </a:rPr>
              <a:t>coagulo) </a:t>
            </a:r>
          </a:p>
          <a:p>
            <a:endParaRPr lang="it-IT" sz="2000" dirty="0" smtClean="0">
              <a:cs typeface="MV Boli" panose="02000500030200090000" pitchFamily="2" charset="0"/>
            </a:endParaRPr>
          </a:p>
          <a:p>
            <a:endParaRPr lang="it-IT" sz="2000" dirty="0">
              <a:cs typeface="MV Boli" panose="02000500030200090000" pitchFamily="2" charset="0"/>
            </a:endParaRPr>
          </a:p>
          <a:p>
            <a:endParaRPr lang="it-IT" sz="2000" dirty="0" smtClean="0">
              <a:cs typeface="MV Boli" panose="02000500030200090000" pitchFamily="2" charset="0"/>
            </a:endParaRPr>
          </a:p>
          <a:p>
            <a:endParaRPr lang="it-IT" sz="2000" dirty="0">
              <a:cs typeface="MV Boli" panose="02000500030200090000" pitchFamily="2" charset="0"/>
            </a:endParaRPr>
          </a:p>
          <a:p>
            <a:endParaRPr lang="it-IT" sz="2000" dirty="0" smtClean="0">
              <a:cs typeface="MV Boli" panose="02000500030200090000" pitchFamily="2" charset="0"/>
            </a:endParaRPr>
          </a:p>
          <a:p>
            <a:r>
              <a:rPr lang="it-IT" sz="2000" dirty="0" smtClean="0">
                <a:cs typeface="MV Boli" panose="02000500030200090000" pitchFamily="2" charset="0"/>
              </a:rPr>
              <a:t>La </a:t>
            </a:r>
            <a:r>
              <a:rPr lang="it-IT" sz="2000" dirty="0" smtClean="0">
                <a:cs typeface="MV Boli" panose="02000500030200090000" pitchFamily="2" charset="0"/>
              </a:rPr>
              <a:t>sicurezza e l’efficacia di </a:t>
            </a:r>
            <a:r>
              <a:rPr lang="it-IT" sz="2000" dirty="0" err="1" smtClean="0">
                <a:cs typeface="MV Boli" panose="02000500030200090000" pitchFamily="2" charset="0"/>
              </a:rPr>
              <a:t>Veraseal</a:t>
            </a:r>
            <a:r>
              <a:rPr lang="it-IT" sz="2000" dirty="0" smtClean="0">
                <a:cs typeface="MV Boli" panose="02000500030200090000" pitchFamily="2" charset="0"/>
              </a:rPr>
              <a:t> nei bambini </a:t>
            </a:r>
            <a:r>
              <a:rPr lang="it-IT" sz="2000" dirty="0" smtClean="0">
                <a:cs typeface="MV Boli" panose="02000500030200090000" pitchFamily="2" charset="0"/>
              </a:rPr>
              <a:t>non </a:t>
            </a:r>
            <a:r>
              <a:rPr lang="it-IT" sz="2000" dirty="0" smtClean="0">
                <a:cs typeface="MV Boli" panose="02000500030200090000" pitchFamily="2" charset="0"/>
              </a:rPr>
              <a:t>sono state ancora stabilite </a:t>
            </a:r>
          </a:p>
          <a:p>
            <a:endParaRPr lang="it-IT" dirty="0"/>
          </a:p>
        </p:txBody>
      </p:sp>
      <p:sp>
        <p:nvSpPr>
          <p:cNvPr id="3" name="CasellaDiTesto 2"/>
          <p:cNvSpPr txBox="1"/>
          <p:nvPr/>
        </p:nvSpPr>
        <p:spPr>
          <a:xfrm>
            <a:off x="457200" y="503795"/>
            <a:ext cx="8098692" cy="1446550"/>
          </a:xfrm>
          <a:prstGeom prst="rect">
            <a:avLst/>
          </a:prstGeom>
          <a:noFill/>
        </p:spPr>
        <p:txBody>
          <a:bodyPr wrap="none" rtlCol="0">
            <a:spAutoFit/>
          </a:bodyPr>
          <a:lstStyle/>
          <a:p>
            <a:r>
              <a:rPr lang="it-IT" sz="4400" b="1" dirty="0" err="1" smtClean="0">
                <a:solidFill>
                  <a:schemeClr val="accent1">
                    <a:lumMod val="75000"/>
                  </a:schemeClr>
                </a:solidFill>
                <a:latin typeface="MV Boli" panose="02000500030200090000" pitchFamily="2" charset="0"/>
                <a:cs typeface="MV Boli" panose="02000500030200090000" pitchFamily="2" charset="0"/>
              </a:rPr>
              <a:t>VeraSeal</a:t>
            </a:r>
            <a:r>
              <a:rPr lang="it-IT" sz="4400" b="1" dirty="0" smtClean="0">
                <a:solidFill>
                  <a:schemeClr val="accent1">
                    <a:lumMod val="75000"/>
                  </a:schemeClr>
                </a:solidFill>
                <a:latin typeface="MV Boli" panose="02000500030200090000" pitchFamily="2" charset="0"/>
                <a:cs typeface="MV Boli" panose="02000500030200090000" pitchFamily="2" charset="0"/>
              </a:rPr>
              <a:t>: </a:t>
            </a:r>
            <a:r>
              <a:rPr lang="it-IT" sz="2400" dirty="0" smtClean="0">
                <a:latin typeface="MV Boli" panose="02000500030200090000" pitchFamily="2" charset="0"/>
                <a:cs typeface="MV Boli" panose="02000500030200090000" pitchFamily="2" charset="0"/>
              </a:rPr>
              <a:t>Fibrinogeno Umano/Trombina </a:t>
            </a:r>
            <a:r>
              <a:rPr lang="it-IT" sz="2400" dirty="0" smtClean="0">
                <a:latin typeface="MV Boli" panose="02000500030200090000" pitchFamily="2" charset="0"/>
                <a:cs typeface="MV Boli" panose="02000500030200090000" pitchFamily="2" charset="0"/>
              </a:rPr>
              <a:t>Umana</a:t>
            </a:r>
          </a:p>
          <a:p>
            <a:endParaRPr lang="it-IT" sz="4400" b="1" dirty="0">
              <a:solidFill>
                <a:schemeClr val="accent1">
                  <a:lumMod val="75000"/>
                </a:schemeClr>
              </a:solidFill>
              <a:latin typeface="MV Boli" panose="02000500030200090000" pitchFamily="2" charset="0"/>
              <a:cs typeface="MV Boli" panose="02000500030200090000" pitchFamily="2" charset="0"/>
            </a:endParaRPr>
          </a:p>
        </p:txBody>
      </p:sp>
      <p:sp>
        <p:nvSpPr>
          <p:cNvPr id="5" name="CasellaDiTesto 4"/>
          <p:cNvSpPr txBox="1"/>
          <p:nvPr/>
        </p:nvSpPr>
        <p:spPr>
          <a:xfrm>
            <a:off x="3081867" y="0"/>
            <a:ext cx="5921814" cy="584775"/>
          </a:xfrm>
          <a:prstGeom prst="rect">
            <a:avLst/>
          </a:prstGeom>
          <a:noFill/>
        </p:spPr>
        <p:txBody>
          <a:bodyPr wrap="none" rtlCol="0">
            <a:spAutoFit/>
          </a:bodyPr>
          <a:lstStyle/>
          <a:p>
            <a:r>
              <a:rPr lang="it-IT" sz="3200" dirty="0" smtClean="0">
                <a:latin typeface="MV Boli" panose="02000500030200090000" pitchFamily="2" charset="0"/>
                <a:cs typeface="MV Boli" panose="02000500030200090000" pitchFamily="2" charset="0"/>
              </a:rPr>
              <a:t> Sigillanti emostatici umani :</a:t>
            </a:r>
            <a:r>
              <a:rPr lang="it-IT" dirty="0" smtClean="0">
                <a:latin typeface="MV Boli" panose="02000500030200090000" pitchFamily="2" charset="0"/>
                <a:cs typeface="MV Boli" panose="02000500030200090000" pitchFamily="2" charset="0"/>
              </a:rPr>
              <a:t> </a:t>
            </a:r>
            <a:endParaRPr lang="it-IT" dirty="0">
              <a:latin typeface="MV Boli" panose="02000500030200090000" pitchFamily="2" charset="0"/>
              <a:cs typeface="MV Boli" panose="02000500030200090000" pitchFamily="2" charset="0"/>
            </a:endParaRPr>
          </a:p>
        </p:txBody>
      </p:sp>
      <p:pic>
        <p:nvPicPr>
          <p:cNvPr id="6" name="Immagine 5"/>
          <p:cNvPicPr>
            <a:picLocks noChangeAspect="1"/>
          </p:cNvPicPr>
          <p:nvPr/>
        </p:nvPicPr>
        <p:blipFill>
          <a:blip r:embed="rId2"/>
          <a:stretch>
            <a:fillRect/>
          </a:stretch>
        </p:blipFill>
        <p:spPr>
          <a:xfrm>
            <a:off x="8130886" y="2105891"/>
            <a:ext cx="3899402" cy="2183665"/>
          </a:xfrm>
          <a:prstGeom prst="rect">
            <a:avLst/>
          </a:prstGeom>
        </p:spPr>
      </p:pic>
    </p:spTree>
    <p:extLst>
      <p:ext uri="{BB962C8B-B14F-4D97-AF65-F5344CB8AC3E}">
        <p14:creationId xmlns:p14="http://schemas.microsoft.com/office/powerpoint/2010/main" val="970018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4947" y="3191990"/>
            <a:ext cx="11298011" cy="3114699"/>
          </a:xfrm>
          <a:prstGeom prst="rect">
            <a:avLst/>
          </a:prstGeom>
        </p:spPr>
        <p:txBody>
          <a:bodyPr wrap="square">
            <a:spAutoFit/>
          </a:bodyPr>
          <a:lstStyle/>
          <a:p>
            <a:pPr marL="457200" indent="-457200">
              <a:lnSpc>
                <a:spcPct val="90000"/>
              </a:lnSpc>
              <a:buFont typeface="Arial" panose="020B0604020202020204" pitchFamily="34" charset="0"/>
              <a:buChar char="•"/>
            </a:pPr>
            <a:r>
              <a:rPr lang="it-IT" altLang="en-US" sz="2800" dirty="0" smtClean="0">
                <a:latin typeface="Arial" panose="020B0604020202020204" pitchFamily="34" charset="0"/>
                <a:cs typeface="Arial" panose="020B0604020202020204" pitchFamily="34" charset="0"/>
              </a:rPr>
              <a:t>Applicata sulla superficie da trattare</a:t>
            </a:r>
            <a:endParaRPr lang="nb-NO" altLang="en-US" sz="2800" dirty="0">
              <a:latin typeface="Arial" panose="020B0604020202020204" pitchFamily="34" charset="0"/>
              <a:cs typeface="Arial" panose="020B0604020202020204" pitchFamily="34" charset="0"/>
            </a:endParaRPr>
          </a:p>
          <a:p>
            <a:pPr marL="457200" indent="-457200">
              <a:lnSpc>
                <a:spcPct val="90000"/>
              </a:lnSpc>
              <a:buFont typeface="Arial" panose="020B0604020202020204" pitchFamily="34" charset="0"/>
              <a:buChar char="•"/>
            </a:pPr>
            <a:r>
              <a:rPr lang="it-IT" sz="2800" dirty="0" smtClean="0">
                <a:latin typeface="Arial" panose="020B0604020202020204" pitchFamily="34" charset="0"/>
                <a:cs typeface="Arial" panose="020B0604020202020204" pitchFamily="34" charset="0"/>
              </a:rPr>
              <a:t>Se preparata e non utilizzata, </a:t>
            </a:r>
            <a:r>
              <a:rPr lang="it-IT" sz="2800" b="1" dirty="0" smtClean="0">
                <a:latin typeface="Arial" panose="020B0604020202020204" pitchFamily="34" charset="0"/>
                <a:cs typeface="Arial" panose="020B0604020202020204" pitchFamily="34" charset="0"/>
              </a:rPr>
              <a:t>NON</a:t>
            </a:r>
            <a:r>
              <a:rPr lang="it-IT" sz="2800" dirty="0" smtClean="0">
                <a:latin typeface="Arial" panose="020B0604020202020204" pitchFamily="34" charset="0"/>
                <a:cs typeface="Arial" panose="020B0604020202020204" pitchFamily="34" charset="0"/>
              </a:rPr>
              <a:t> può essere ricongelata e deve essere utilizzata entro 36 ore</a:t>
            </a:r>
          </a:p>
          <a:p>
            <a:pPr marL="457200" indent="-457200">
              <a:lnSpc>
                <a:spcPct val="90000"/>
              </a:lnSpc>
              <a:buFont typeface="Arial" panose="020B0604020202020204" pitchFamily="34" charset="0"/>
              <a:buChar char="•"/>
            </a:pPr>
            <a:r>
              <a:rPr lang="it-IT" sz="2800" dirty="0">
                <a:latin typeface="Arial" panose="020B0604020202020204" pitchFamily="34" charset="0"/>
                <a:cs typeface="Arial" panose="020B0604020202020204" pitchFamily="34" charset="0"/>
              </a:rPr>
              <a:t>T</a:t>
            </a:r>
            <a:r>
              <a:rPr lang="it-IT" sz="2800" dirty="0" smtClean="0">
                <a:latin typeface="Arial" panose="020B0604020202020204" pitchFamily="34" charset="0"/>
                <a:cs typeface="Arial" panose="020B0604020202020204" pitchFamily="34" charset="0"/>
              </a:rPr>
              <a:t>empo per scongelarlo* (90min per il 5ml) </a:t>
            </a:r>
          </a:p>
          <a:p>
            <a:pPr marL="457200" indent="-457200">
              <a:lnSpc>
                <a:spcPct val="90000"/>
              </a:lnSpc>
              <a:buFont typeface="Arial" panose="020B0604020202020204" pitchFamily="34" charset="0"/>
              <a:buChar char="•"/>
            </a:pPr>
            <a:endParaRPr lang="it-IT" sz="2800" dirty="0">
              <a:cs typeface="MV Boli" panose="02000500030200090000" pitchFamily="2" charset="0"/>
            </a:endParaRPr>
          </a:p>
          <a:p>
            <a:pPr>
              <a:lnSpc>
                <a:spcPct val="90000"/>
              </a:lnSpc>
            </a:pPr>
            <a:endParaRPr lang="it-IT" sz="2800" dirty="0">
              <a:cs typeface="MV Boli" panose="02000500030200090000" pitchFamily="2" charset="0"/>
            </a:endParaRPr>
          </a:p>
          <a:p>
            <a:pPr marL="457200" indent="-457200">
              <a:lnSpc>
                <a:spcPct val="90000"/>
              </a:lnSpc>
              <a:buFont typeface="Arial" panose="020B0604020202020204" pitchFamily="34" charset="0"/>
              <a:buChar char="•"/>
            </a:pPr>
            <a:endParaRPr lang="it-IT" sz="2800" dirty="0" smtClean="0">
              <a:cs typeface="MV Boli" panose="02000500030200090000" pitchFamily="2" charset="0"/>
            </a:endParaRPr>
          </a:p>
          <a:p>
            <a:r>
              <a:rPr lang="it-IT" sz="2000" dirty="0" smtClean="0">
                <a:cs typeface="MV Boli" panose="02000500030200090000" pitchFamily="2" charset="0"/>
              </a:rPr>
              <a:t>*Se lo scongelamento viene accelerato c'è il   rischio che il prodotto si deteriori. </a:t>
            </a:r>
            <a:endParaRPr lang="it-IT" sz="2800" dirty="0">
              <a:cs typeface="MV Boli" panose="02000500030200090000" pitchFamily="2" charset="0"/>
            </a:endParaRPr>
          </a:p>
        </p:txBody>
      </p:sp>
      <p:sp>
        <p:nvSpPr>
          <p:cNvPr id="3" name="Titolo 2"/>
          <p:cNvSpPr>
            <a:spLocks noGrp="1"/>
          </p:cNvSpPr>
          <p:nvPr>
            <p:ph type="title"/>
          </p:nvPr>
        </p:nvSpPr>
        <p:spPr>
          <a:xfrm>
            <a:off x="176463" y="365125"/>
            <a:ext cx="12015537" cy="1325563"/>
          </a:xfrm>
        </p:spPr>
        <p:txBody>
          <a:bodyPr>
            <a:normAutofit/>
          </a:bodyPr>
          <a:lstStyle/>
          <a:p>
            <a:r>
              <a:rPr lang="it-IT" dirty="0" err="1" smtClean="0">
                <a:solidFill>
                  <a:srgbClr val="FF0000"/>
                </a:solidFill>
                <a:latin typeface="MV Boli" panose="02000500030200090000" pitchFamily="2" charset="0"/>
                <a:cs typeface="MV Boli" panose="02000500030200090000" pitchFamily="2" charset="0"/>
              </a:rPr>
              <a:t>Tisseel</a:t>
            </a:r>
            <a:r>
              <a:rPr lang="it-IT" dirty="0" smtClean="0">
                <a:solidFill>
                  <a:srgbClr val="FF0000"/>
                </a:solidFill>
                <a:latin typeface="MV Boli" panose="02000500030200090000" pitchFamily="2" charset="0"/>
                <a:cs typeface="MV Boli" panose="02000500030200090000" pitchFamily="2" charset="0"/>
              </a:rPr>
              <a:t>: </a:t>
            </a:r>
            <a:r>
              <a:rPr lang="it-IT" altLang="en-US" sz="2800" dirty="0" smtClean="0">
                <a:latin typeface="MV Boli" panose="02000500030200090000" pitchFamily="2" charset="0"/>
                <a:cs typeface="MV Boli" panose="02000500030200090000" pitchFamily="2" charset="0"/>
              </a:rPr>
              <a:t>Colla di fibrina liquida </a:t>
            </a:r>
            <a:endParaRPr lang="it-IT" sz="2400" dirty="0">
              <a:latin typeface="MV Boli" panose="02000500030200090000" pitchFamily="2" charset="0"/>
              <a:cs typeface="MV Boli" panose="02000500030200090000" pitchFamily="2" charset="0"/>
            </a:endParaRPr>
          </a:p>
        </p:txBody>
      </p:sp>
      <p:pic>
        <p:nvPicPr>
          <p:cNvPr id="5" name="Segnaposto contenuto 4"/>
          <p:cNvPicPr>
            <a:picLocks noGrp="1" noChangeAspect="1"/>
          </p:cNvPicPr>
          <p:nvPr>
            <p:ph idx="1"/>
          </p:nvPr>
        </p:nvPicPr>
        <p:blipFill>
          <a:blip r:embed="rId2"/>
          <a:stretch>
            <a:fillRect/>
          </a:stretch>
        </p:blipFill>
        <p:spPr>
          <a:xfrm>
            <a:off x="8991958" y="4133321"/>
            <a:ext cx="2921000" cy="2561166"/>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2342512278"/>
              </p:ext>
            </p:extLst>
          </p:nvPr>
        </p:nvGraphicFramePr>
        <p:xfrm>
          <a:off x="1141419" y="1296815"/>
          <a:ext cx="10565672" cy="1507377"/>
        </p:xfrm>
        <a:graphic>
          <a:graphicData uri="http://schemas.openxmlformats.org/drawingml/2006/table">
            <a:tbl>
              <a:tblPr firstRow="1" bandRow="1">
                <a:tableStyleId>{5C22544A-7EE6-4342-B048-85BDC9FD1C3A}</a:tableStyleId>
              </a:tblPr>
              <a:tblGrid>
                <a:gridCol w="5282836"/>
                <a:gridCol w="5282836"/>
              </a:tblGrid>
              <a:tr h="387162">
                <a:tc>
                  <a:txBody>
                    <a:bodyPr/>
                    <a:lstStyle/>
                    <a:p>
                      <a:r>
                        <a:rPr lang="it-IT" dirty="0" smtClean="0">
                          <a:latin typeface="+mn-lt"/>
                        </a:rPr>
                        <a:t>Soluzione di proteine sigillanti :</a:t>
                      </a:r>
                      <a:endParaRPr lang="it-IT" dirty="0">
                        <a:latin typeface="+mn-lt"/>
                      </a:endParaRPr>
                    </a:p>
                  </a:txBody>
                  <a:tcPr/>
                </a:tc>
                <a:tc>
                  <a:txBody>
                    <a:bodyPr/>
                    <a:lstStyle/>
                    <a:p>
                      <a:r>
                        <a:rPr lang="it-IT" dirty="0" smtClean="0">
                          <a:latin typeface="+mn-lt"/>
                        </a:rPr>
                        <a:t>Soluzione di trombina</a:t>
                      </a:r>
                      <a:endParaRPr lang="it-IT" dirty="0">
                        <a:latin typeface="+mn-lt"/>
                      </a:endParaRPr>
                    </a:p>
                  </a:txBody>
                  <a:tcPr/>
                </a:tc>
              </a:tr>
              <a:tr h="754455">
                <a:tc>
                  <a:txBody>
                    <a:bodyPr/>
                    <a:lstStyle/>
                    <a:p>
                      <a:r>
                        <a:rPr lang="it-IT" sz="1800" dirty="0" smtClean="0">
                          <a:latin typeface="+mn-lt"/>
                          <a:cs typeface="MV Boli" panose="02000500030200090000" pitchFamily="2" charset="0"/>
                        </a:rPr>
                        <a:t>Fibrinogeno Umano (come proteina coagulabile)</a:t>
                      </a:r>
                      <a:br>
                        <a:rPr lang="it-IT" sz="1800" dirty="0" smtClean="0">
                          <a:latin typeface="+mn-lt"/>
                          <a:cs typeface="MV Boli" panose="02000500030200090000" pitchFamily="2" charset="0"/>
                        </a:rPr>
                      </a:br>
                      <a:endParaRPr lang="it-IT" dirty="0">
                        <a:latin typeface="+mn-lt"/>
                      </a:endParaRPr>
                    </a:p>
                  </a:txBody>
                  <a:tcPr/>
                </a:tc>
                <a:tc>
                  <a:txBody>
                    <a:bodyPr/>
                    <a:lstStyle/>
                    <a:p>
                      <a:r>
                        <a:rPr lang="it-IT" dirty="0" smtClean="0">
                          <a:latin typeface="+mn-lt"/>
                          <a:cs typeface="MV Boli" panose="02000500030200090000" pitchFamily="2" charset="0"/>
                        </a:rPr>
                        <a:t>Trombina</a:t>
                      </a:r>
                      <a:r>
                        <a:rPr lang="it-IT" baseline="0" dirty="0" smtClean="0">
                          <a:latin typeface="+mn-lt"/>
                          <a:cs typeface="MV Boli" panose="02000500030200090000" pitchFamily="2" charset="0"/>
                        </a:rPr>
                        <a:t> umana </a:t>
                      </a:r>
                      <a:endParaRPr lang="it-IT" dirty="0">
                        <a:latin typeface="+mn-lt"/>
                        <a:cs typeface="MV Boli" panose="02000500030200090000" pitchFamily="2" charset="0"/>
                      </a:endParaRPr>
                    </a:p>
                  </a:txBody>
                  <a:tcPr/>
                </a:tc>
              </a:tr>
              <a:tr h="301782">
                <a:tc>
                  <a:txBody>
                    <a:bodyPr/>
                    <a:lstStyle/>
                    <a:p>
                      <a:r>
                        <a:rPr lang="it-IT" sz="1800" dirty="0" err="1" smtClean="0">
                          <a:latin typeface="+mn-lt"/>
                          <a:cs typeface="MV Boli" panose="02000500030200090000" pitchFamily="2" charset="0"/>
                        </a:rPr>
                        <a:t>Aprotinina</a:t>
                      </a:r>
                      <a:r>
                        <a:rPr lang="it-IT" sz="1800" dirty="0" smtClean="0">
                          <a:latin typeface="+mn-lt"/>
                          <a:cs typeface="MV Boli" panose="02000500030200090000" pitchFamily="2" charset="0"/>
                        </a:rPr>
                        <a:t> (sintetica)</a:t>
                      </a:r>
                      <a:endParaRPr lang="it-IT" dirty="0">
                        <a:latin typeface="+mn-lt"/>
                      </a:endParaRPr>
                    </a:p>
                  </a:txBody>
                  <a:tcPr/>
                </a:tc>
                <a:tc>
                  <a:txBody>
                    <a:bodyPr/>
                    <a:lstStyle/>
                    <a:p>
                      <a:r>
                        <a:rPr lang="it-IT" dirty="0" smtClean="0">
                          <a:latin typeface="+mn-lt"/>
                          <a:cs typeface="MV Boli" panose="02000500030200090000" pitchFamily="2" charset="0"/>
                        </a:rPr>
                        <a:t>Cloruro di Calcio Diidrato</a:t>
                      </a:r>
                      <a:endParaRPr lang="it-IT" dirty="0">
                        <a:latin typeface="+mn-lt"/>
                        <a:cs typeface="MV Boli" panose="02000500030200090000" pitchFamily="2" charset="0"/>
                      </a:endParaRPr>
                    </a:p>
                  </a:txBody>
                  <a:tcPr/>
                </a:tc>
              </a:tr>
            </a:tbl>
          </a:graphicData>
        </a:graphic>
      </p:graphicFrame>
    </p:spTree>
    <p:extLst>
      <p:ext uri="{BB962C8B-B14F-4D97-AF65-F5344CB8AC3E}">
        <p14:creationId xmlns:p14="http://schemas.microsoft.com/office/powerpoint/2010/main" val="16197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9786" y="39618"/>
            <a:ext cx="10515600" cy="1325563"/>
          </a:xfrm>
        </p:spPr>
        <p:txBody>
          <a:bodyPr/>
          <a:lstStyle/>
          <a:p>
            <a:pPr algn="ctr"/>
            <a:r>
              <a:rPr lang="it-IT" dirty="0" smtClean="0">
                <a:solidFill>
                  <a:schemeClr val="accent1">
                    <a:lumMod val="75000"/>
                  </a:schemeClr>
                </a:solidFill>
              </a:rPr>
              <a:t> </a:t>
            </a:r>
            <a:r>
              <a:rPr lang="it-IT" dirty="0" err="1" smtClean="0">
                <a:solidFill>
                  <a:schemeClr val="accent1">
                    <a:lumMod val="75000"/>
                  </a:schemeClr>
                </a:solidFill>
              </a:rPr>
              <a:t>VeraSeal</a:t>
            </a:r>
            <a:r>
              <a:rPr lang="it-IT" dirty="0" smtClean="0">
                <a:solidFill>
                  <a:schemeClr val="accent1">
                    <a:lumMod val="75000"/>
                  </a:schemeClr>
                </a:solidFill>
              </a:rPr>
              <a:t> </a:t>
            </a:r>
            <a:r>
              <a:rPr lang="it-IT" dirty="0" smtClean="0"/>
              <a:t>&amp; </a:t>
            </a:r>
            <a:r>
              <a:rPr lang="it-IT" dirty="0" err="1" smtClean="0">
                <a:solidFill>
                  <a:srgbClr val="FF0000"/>
                </a:solidFill>
              </a:rPr>
              <a:t>Tisseel</a:t>
            </a:r>
            <a:r>
              <a:rPr lang="it-IT" dirty="0" smtClean="0"/>
              <a:t>: </a:t>
            </a:r>
            <a:endParaRPr lang="it-IT" dirty="0"/>
          </a:p>
        </p:txBody>
      </p:sp>
      <p:sp>
        <p:nvSpPr>
          <p:cNvPr id="3" name="Segnaposto testo 2"/>
          <p:cNvSpPr>
            <a:spLocks noGrp="1"/>
          </p:cNvSpPr>
          <p:nvPr>
            <p:ph type="body" idx="1"/>
          </p:nvPr>
        </p:nvSpPr>
        <p:spPr>
          <a:xfrm>
            <a:off x="1248220" y="2071145"/>
            <a:ext cx="5157787" cy="1154828"/>
          </a:xfrm>
        </p:spPr>
        <p:txBody>
          <a:bodyPr>
            <a:noAutofit/>
          </a:bodyPr>
          <a:lstStyle/>
          <a:p>
            <a:endParaRPr lang="it-IT" sz="1050" b="0" dirty="0"/>
          </a:p>
          <a:p>
            <a:pPr>
              <a:spcBef>
                <a:spcPts val="600"/>
              </a:spcBef>
            </a:pPr>
            <a:endParaRPr lang="it-IT" sz="2800" b="0" dirty="0" smtClean="0"/>
          </a:p>
          <a:p>
            <a:pPr>
              <a:spcBef>
                <a:spcPts val="600"/>
              </a:spcBef>
            </a:pPr>
            <a:r>
              <a:rPr lang="it-IT" sz="2800" b="0" dirty="0" smtClean="0"/>
              <a:t>30 </a:t>
            </a:r>
            <a:r>
              <a:rPr lang="it-IT" sz="2800" b="0" dirty="0"/>
              <a:t>giorni in frigo a </a:t>
            </a:r>
            <a:r>
              <a:rPr lang="it-IT" sz="2800" b="0" dirty="0" smtClean="0"/>
              <a:t>2-8°C </a:t>
            </a:r>
          </a:p>
        </p:txBody>
      </p:sp>
      <p:sp>
        <p:nvSpPr>
          <p:cNvPr id="5" name="Segnaposto testo 4"/>
          <p:cNvSpPr>
            <a:spLocks noGrp="1"/>
          </p:cNvSpPr>
          <p:nvPr>
            <p:ph type="body" sz="quarter" idx="3"/>
          </p:nvPr>
        </p:nvSpPr>
        <p:spPr>
          <a:xfrm>
            <a:off x="6814441" y="2410860"/>
            <a:ext cx="5183188" cy="823912"/>
          </a:xfrm>
        </p:spPr>
        <p:txBody>
          <a:bodyPr>
            <a:normAutofit fontScale="25000" lnSpcReduction="20000"/>
          </a:bodyPr>
          <a:lstStyle/>
          <a:p>
            <a:endParaRPr lang="it-IT" b="0" dirty="0"/>
          </a:p>
          <a:p>
            <a:pPr>
              <a:spcBef>
                <a:spcPts val="600"/>
              </a:spcBef>
            </a:pPr>
            <a:endParaRPr lang="it-IT" sz="11200" b="0" dirty="0" smtClean="0"/>
          </a:p>
          <a:p>
            <a:pPr>
              <a:spcBef>
                <a:spcPts val="600"/>
              </a:spcBef>
            </a:pPr>
            <a:r>
              <a:rPr lang="it-IT" sz="11200" b="0" dirty="0" smtClean="0"/>
              <a:t>Deve </a:t>
            </a:r>
            <a:r>
              <a:rPr lang="it-IT" sz="11200" b="0" dirty="0"/>
              <a:t>essere utilizzato entro </a:t>
            </a:r>
            <a:r>
              <a:rPr lang="it-IT" sz="11200" b="0" dirty="0" smtClean="0"/>
              <a:t>72 </a:t>
            </a:r>
            <a:r>
              <a:rPr lang="it-IT" sz="11200" b="0" dirty="0"/>
              <a:t>ore </a:t>
            </a:r>
            <a:endParaRPr lang="it-IT" sz="11200" b="0" u="sng" dirty="0" smtClean="0"/>
          </a:p>
        </p:txBody>
      </p:sp>
      <p:pic>
        <p:nvPicPr>
          <p:cNvPr id="8" name="Segnaposto contenuto 7"/>
          <p:cNvPicPr>
            <a:picLocks noGrp="1" noChangeAspect="1"/>
          </p:cNvPicPr>
          <p:nvPr>
            <p:ph sz="quarter" idx="4"/>
          </p:nvPr>
        </p:nvPicPr>
        <p:blipFill>
          <a:blip r:embed="rId2"/>
          <a:stretch>
            <a:fillRect/>
          </a:stretch>
        </p:blipFill>
        <p:spPr>
          <a:xfrm>
            <a:off x="7302135" y="3173412"/>
            <a:ext cx="4207799" cy="3684588"/>
          </a:xfrm>
          <a:prstGeom prst="rect">
            <a:avLst/>
          </a:prstGeom>
        </p:spPr>
      </p:pic>
      <p:sp>
        <p:nvSpPr>
          <p:cNvPr id="6" name="CasellaDiTesto 5"/>
          <p:cNvSpPr txBox="1"/>
          <p:nvPr/>
        </p:nvSpPr>
        <p:spPr>
          <a:xfrm>
            <a:off x="4441623" y="2071145"/>
            <a:ext cx="3928768" cy="523220"/>
          </a:xfrm>
          <a:prstGeom prst="rect">
            <a:avLst/>
          </a:prstGeom>
          <a:noFill/>
        </p:spPr>
        <p:txBody>
          <a:bodyPr wrap="none" rtlCol="0">
            <a:spAutoFit/>
          </a:bodyPr>
          <a:lstStyle/>
          <a:p>
            <a:r>
              <a:rPr lang="it-IT" sz="2800" dirty="0" smtClean="0"/>
              <a:t>DOPO SCONGELAMENTO </a:t>
            </a:r>
            <a:endParaRPr lang="it-IT" sz="2800" dirty="0"/>
          </a:p>
        </p:txBody>
      </p:sp>
      <p:sp>
        <p:nvSpPr>
          <p:cNvPr id="9" name="CasellaDiTesto 8"/>
          <p:cNvSpPr txBox="1"/>
          <p:nvPr/>
        </p:nvSpPr>
        <p:spPr>
          <a:xfrm>
            <a:off x="4637213" y="1038789"/>
            <a:ext cx="3222485" cy="954107"/>
          </a:xfrm>
          <a:prstGeom prst="rect">
            <a:avLst/>
          </a:prstGeom>
          <a:noFill/>
        </p:spPr>
        <p:txBody>
          <a:bodyPr wrap="none" rtlCol="0">
            <a:spAutoFit/>
          </a:bodyPr>
          <a:lstStyle/>
          <a:p>
            <a:pPr algn="ctr"/>
            <a:r>
              <a:rPr lang="it-IT" sz="2800" dirty="0" smtClean="0"/>
              <a:t>In congelatore  -18°C</a:t>
            </a:r>
          </a:p>
          <a:p>
            <a:pPr algn="ctr"/>
            <a:r>
              <a:rPr lang="it-IT" sz="2800" dirty="0" smtClean="0"/>
              <a:t>Validità: 2 anni </a:t>
            </a:r>
            <a:endParaRPr lang="it-IT" sz="2800" dirty="0"/>
          </a:p>
        </p:txBody>
      </p:sp>
      <p:pic>
        <p:nvPicPr>
          <p:cNvPr id="10" name="Segnaposto contenuto 9"/>
          <p:cNvPicPr>
            <a:picLocks noGrp="1" noChangeAspect="1"/>
          </p:cNvPicPr>
          <p:nvPr>
            <p:ph sz="half" idx="2"/>
          </p:nvPr>
        </p:nvPicPr>
        <p:blipFill>
          <a:blip r:embed="rId3"/>
          <a:stretch>
            <a:fillRect/>
          </a:stretch>
        </p:blipFill>
        <p:spPr>
          <a:xfrm>
            <a:off x="265494" y="3474715"/>
            <a:ext cx="5110069" cy="2188654"/>
          </a:xfrm>
          <a:prstGeom prst="rect">
            <a:avLst/>
          </a:prstGeom>
        </p:spPr>
      </p:pic>
    </p:spTree>
    <p:extLst>
      <p:ext uri="{BB962C8B-B14F-4D97-AF65-F5344CB8AC3E}">
        <p14:creationId xmlns:p14="http://schemas.microsoft.com/office/powerpoint/2010/main" val="7040522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069396" y="0"/>
            <a:ext cx="6097875" cy="6858000"/>
          </a:xfrm>
          <a:prstGeom prst="rect">
            <a:avLst/>
          </a:prstGeom>
        </p:spPr>
      </p:pic>
      <p:pic>
        <p:nvPicPr>
          <p:cNvPr id="3" name="Immagine 2"/>
          <p:cNvPicPr>
            <a:picLocks noChangeAspect="1"/>
          </p:cNvPicPr>
          <p:nvPr/>
        </p:nvPicPr>
        <p:blipFill>
          <a:blip r:embed="rId3"/>
          <a:stretch>
            <a:fillRect/>
          </a:stretch>
        </p:blipFill>
        <p:spPr>
          <a:xfrm>
            <a:off x="0" y="0"/>
            <a:ext cx="3069396" cy="6858000"/>
          </a:xfrm>
          <a:prstGeom prst="rect">
            <a:avLst/>
          </a:prstGeom>
        </p:spPr>
      </p:pic>
      <p:pic>
        <p:nvPicPr>
          <p:cNvPr id="4" name="Immagine 3"/>
          <p:cNvPicPr>
            <a:picLocks noChangeAspect="1"/>
          </p:cNvPicPr>
          <p:nvPr/>
        </p:nvPicPr>
        <p:blipFill>
          <a:blip r:embed="rId4"/>
          <a:stretch>
            <a:fillRect/>
          </a:stretch>
        </p:blipFill>
        <p:spPr>
          <a:xfrm>
            <a:off x="9167271" y="0"/>
            <a:ext cx="3069396" cy="6858000"/>
          </a:xfrm>
          <a:prstGeom prst="rect">
            <a:avLst/>
          </a:prstGeom>
        </p:spPr>
      </p:pic>
    </p:spTree>
    <p:extLst>
      <p:ext uri="{BB962C8B-B14F-4D97-AF65-F5344CB8AC3E}">
        <p14:creationId xmlns:p14="http://schemas.microsoft.com/office/powerpoint/2010/main" val="33468849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12192000" cy="6858000"/>
          </a:xfrm>
          <a:prstGeom prst="rect">
            <a:avLst/>
          </a:prstGeom>
        </p:spPr>
      </p:pic>
      <p:sp>
        <p:nvSpPr>
          <p:cNvPr id="3" name="CasellaDiTesto 2"/>
          <p:cNvSpPr txBox="1"/>
          <p:nvPr/>
        </p:nvSpPr>
        <p:spPr>
          <a:xfrm>
            <a:off x="7151914" y="5568043"/>
            <a:ext cx="5177956" cy="584775"/>
          </a:xfrm>
          <a:prstGeom prst="rect">
            <a:avLst/>
          </a:prstGeom>
          <a:noFill/>
        </p:spPr>
        <p:txBody>
          <a:bodyPr wrap="none" rtlCol="0">
            <a:spAutoFit/>
          </a:bodyPr>
          <a:lstStyle/>
          <a:p>
            <a:r>
              <a:rPr lang="it-IT" sz="3200" b="1" dirty="0" err="1" smtClean="0">
                <a:solidFill>
                  <a:srgbClr val="002060"/>
                </a:solidFill>
              </a:rPr>
              <a:t>Tisseel</a:t>
            </a:r>
            <a:r>
              <a:rPr lang="it-IT" sz="3200" b="1" dirty="0" smtClean="0">
                <a:solidFill>
                  <a:srgbClr val="002060"/>
                </a:solidFill>
              </a:rPr>
              <a:t> Spray - EPATECTOMIA </a:t>
            </a:r>
            <a:endParaRPr lang="it-IT" sz="3200" b="1" dirty="0">
              <a:solidFill>
                <a:srgbClr val="002060"/>
              </a:solidFill>
            </a:endParaRPr>
          </a:p>
        </p:txBody>
      </p:sp>
    </p:spTree>
    <p:extLst>
      <p:ext uri="{BB962C8B-B14F-4D97-AF65-F5344CB8AC3E}">
        <p14:creationId xmlns:p14="http://schemas.microsoft.com/office/powerpoint/2010/main" val="22797891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411349311"/>
              </p:ext>
            </p:extLst>
          </p:nvPr>
        </p:nvGraphicFramePr>
        <p:xfrm>
          <a:off x="778934" y="1257299"/>
          <a:ext cx="10574867" cy="3865246"/>
        </p:xfrm>
        <a:graphic>
          <a:graphicData uri="http://schemas.openxmlformats.org/drawingml/2006/table">
            <a:tbl>
              <a:tblPr firstRow="1" bandRow="1">
                <a:tableStyleId>{5C22544A-7EE6-4342-B048-85BDC9FD1C3A}</a:tableStyleId>
              </a:tblPr>
              <a:tblGrid>
                <a:gridCol w="5317067"/>
                <a:gridCol w="5257800"/>
              </a:tblGrid>
              <a:tr h="607481">
                <a:tc>
                  <a:txBody>
                    <a:bodyPr/>
                    <a:lstStyle/>
                    <a:p>
                      <a:r>
                        <a:rPr lang="it-IT" sz="2800" dirty="0" smtClean="0"/>
                        <a:t>Vantaggi </a:t>
                      </a:r>
                      <a:endParaRPr lang="it-IT" sz="2800" dirty="0"/>
                    </a:p>
                  </a:txBody>
                  <a:tcPr/>
                </a:tc>
                <a:tc>
                  <a:txBody>
                    <a:bodyPr/>
                    <a:lstStyle/>
                    <a:p>
                      <a:r>
                        <a:rPr lang="it-IT" sz="2800" dirty="0" smtClean="0"/>
                        <a:t>Svantaggi</a:t>
                      </a:r>
                      <a:r>
                        <a:rPr lang="it-IT" sz="2800" baseline="0" dirty="0" smtClean="0"/>
                        <a:t> </a:t>
                      </a:r>
                      <a:endParaRPr lang="it-IT" sz="2800" dirty="0"/>
                    </a:p>
                  </a:txBody>
                  <a:tcPr/>
                </a:tc>
              </a:tr>
              <a:tr h="607481">
                <a:tc>
                  <a:txBody>
                    <a:bodyPr/>
                    <a:lstStyle/>
                    <a:p>
                      <a:r>
                        <a:rPr lang="it-IT" sz="2800" dirty="0" smtClean="0"/>
                        <a:t>Efficace </a:t>
                      </a:r>
                      <a:endParaRPr lang="it-IT" sz="2800" dirty="0"/>
                    </a:p>
                  </a:txBody>
                  <a:tcPr/>
                </a:tc>
                <a:tc>
                  <a:txBody>
                    <a:bodyPr/>
                    <a:lstStyle/>
                    <a:p>
                      <a:r>
                        <a:rPr lang="it-IT" sz="2800" dirty="0" smtClean="0"/>
                        <a:t>Costoso </a:t>
                      </a:r>
                      <a:endParaRPr lang="it-IT" sz="2800" dirty="0"/>
                    </a:p>
                  </a:txBody>
                  <a:tcPr/>
                </a:tc>
              </a:tr>
              <a:tr h="1608037">
                <a:tc>
                  <a:txBody>
                    <a:bodyPr/>
                    <a:lstStyle/>
                    <a:p>
                      <a:r>
                        <a:rPr lang="it-IT" sz="2800" dirty="0" smtClean="0"/>
                        <a:t>Funzione</a:t>
                      </a:r>
                      <a:r>
                        <a:rPr lang="it-IT" sz="2800" baseline="0" dirty="0" smtClean="0"/>
                        <a:t> emostatica e sigillante</a:t>
                      </a:r>
                      <a:endParaRPr lang="it-IT" sz="2800" dirty="0"/>
                    </a:p>
                  </a:txBody>
                  <a:tcPr/>
                </a:tc>
                <a:tc>
                  <a:txBody>
                    <a:bodyPr/>
                    <a:lstStyle/>
                    <a:p>
                      <a:r>
                        <a:rPr lang="it-IT" sz="2800" dirty="0" smtClean="0"/>
                        <a:t>Bisogna scongelarlo</a:t>
                      </a:r>
                      <a:r>
                        <a:rPr lang="it-IT" sz="2800" baseline="0" dirty="0" smtClean="0"/>
                        <a:t> rispettando i tempi ( possibile alterazione del prodotto )</a:t>
                      </a:r>
                      <a:endParaRPr lang="it-IT" sz="2800" dirty="0"/>
                    </a:p>
                  </a:txBody>
                  <a:tcPr/>
                </a:tc>
              </a:tr>
              <a:tr h="607481">
                <a:tc>
                  <a:txBody>
                    <a:bodyPr/>
                    <a:lstStyle/>
                    <a:p>
                      <a:endParaRPr lang="it-IT" sz="2800"/>
                    </a:p>
                  </a:txBody>
                  <a:tcPr/>
                </a:tc>
                <a:tc>
                  <a:txBody>
                    <a:bodyPr/>
                    <a:lstStyle/>
                    <a:p>
                      <a:r>
                        <a:rPr lang="it-IT" sz="2800" dirty="0" smtClean="0"/>
                        <a:t>Gestione </a:t>
                      </a:r>
                      <a:endParaRPr lang="it-IT" sz="2800" dirty="0"/>
                    </a:p>
                  </a:txBody>
                  <a:tcPr/>
                </a:tc>
              </a:tr>
              <a:tr h="434766">
                <a:tc>
                  <a:txBody>
                    <a:bodyPr/>
                    <a:lstStyle/>
                    <a:p>
                      <a:endParaRPr lang="it-IT"/>
                    </a:p>
                  </a:txBody>
                  <a:tcPr/>
                </a:tc>
                <a:tc>
                  <a:txBody>
                    <a:bodyPr/>
                    <a:lstStyle/>
                    <a:p>
                      <a:endParaRPr lang="it-IT" dirty="0"/>
                    </a:p>
                  </a:txBody>
                  <a:tcPr/>
                </a:tc>
              </a:tr>
            </a:tbl>
          </a:graphicData>
        </a:graphic>
      </p:graphicFrame>
    </p:spTree>
    <p:extLst>
      <p:ext uri="{BB962C8B-B14F-4D97-AF65-F5344CB8AC3E}">
        <p14:creationId xmlns:p14="http://schemas.microsoft.com/office/powerpoint/2010/main" val="21258751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228725"/>
            <a:ext cx="10515600" cy="1325563"/>
          </a:xfrm>
        </p:spPr>
        <p:txBody>
          <a:bodyPr>
            <a:normAutofit fontScale="90000"/>
          </a:bodyPr>
          <a:lstStyle/>
          <a:p>
            <a:r>
              <a:rPr lang="it-IT" dirty="0" err="1" smtClean="0">
                <a:solidFill>
                  <a:schemeClr val="accent2"/>
                </a:solidFill>
                <a:latin typeface="Arial Rounded MT Bold" panose="020F0704030504030204" pitchFamily="34" charset="0"/>
              </a:rPr>
              <a:t>Tachosil</a:t>
            </a:r>
            <a:r>
              <a:rPr lang="it-IT" dirty="0" smtClean="0">
                <a:solidFill>
                  <a:schemeClr val="accent2"/>
                </a:solidFill>
                <a:latin typeface="Arial Rounded MT Bold" panose="020F0704030504030204" pitchFamily="34" charset="0"/>
              </a:rPr>
              <a:t> : </a:t>
            </a:r>
            <a:r>
              <a:rPr lang="nb-NO" altLang="en-US" sz="2200" b="1" dirty="0" smtClean="0">
                <a:latin typeface="Arial" panose="020B0604020202020204" pitchFamily="34" charset="0"/>
              </a:rPr>
              <a:t>Fibrinogeno + trombina di origine umana + </a:t>
            </a:r>
            <a:r>
              <a:rPr lang="it-IT" altLang="en-US" sz="2200" b="1" dirty="0" smtClean="0">
                <a:latin typeface="Arial" panose="020B0604020202020204" pitchFamily="34" charset="0"/>
              </a:rPr>
              <a:t>Riboflavina (colorante per evidenziare la parte attiva)</a:t>
            </a:r>
            <a:r>
              <a:rPr lang="it-IT" altLang="en-US" sz="2200" dirty="0" smtClean="0">
                <a:solidFill>
                  <a:srgbClr val="7030A0"/>
                </a:solidFill>
                <a:latin typeface="Arial" panose="020B0604020202020204" pitchFamily="34" charset="0"/>
              </a:rPr>
              <a:t/>
            </a:r>
            <a:br>
              <a:rPr lang="it-IT" altLang="en-US" sz="2200" dirty="0" smtClean="0">
                <a:solidFill>
                  <a:srgbClr val="7030A0"/>
                </a:solidFill>
                <a:latin typeface="Arial" panose="020B0604020202020204" pitchFamily="34" charset="0"/>
              </a:rPr>
            </a:br>
            <a:r>
              <a:rPr lang="nb-NO" altLang="en-US" b="1" dirty="0" smtClean="0">
                <a:solidFill>
                  <a:srgbClr val="7030A0"/>
                </a:solidFill>
                <a:latin typeface="Arial" panose="020B0604020202020204" pitchFamily="34" charset="0"/>
              </a:rPr>
              <a:t/>
            </a:r>
            <a:br>
              <a:rPr lang="nb-NO" altLang="en-US" b="1" dirty="0" smtClean="0">
                <a:solidFill>
                  <a:srgbClr val="7030A0"/>
                </a:solidFill>
                <a:latin typeface="Arial" panose="020B0604020202020204" pitchFamily="34" charset="0"/>
              </a:rPr>
            </a:br>
            <a:endParaRPr lang="it-IT" dirty="0">
              <a:latin typeface="Arial Rounded MT Bold" panose="020F0704030504030204" pitchFamily="34" charset="0"/>
            </a:endParaRPr>
          </a:p>
        </p:txBody>
      </p:sp>
      <p:pic>
        <p:nvPicPr>
          <p:cNvPr id="3" name="Immagine 2"/>
          <p:cNvPicPr>
            <a:picLocks noChangeAspect="1"/>
          </p:cNvPicPr>
          <p:nvPr/>
        </p:nvPicPr>
        <p:blipFill>
          <a:blip r:embed="rId2"/>
          <a:stretch>
            <a:fillRect/>
          </a:stretch>
        </p:blipFill>
        <p:spPr>
          <a:xfrm>
            <a:off x="8526183" y="2763258"/>
            <a:ext cx="3615241" cy="3139712"/>
          </a:xfrm>
          <a:prstGeom prst="rect">
            <a:avLst/>
          </a:prstGeom>
        </p:spPr>
      </p:pic>
      <p:sp>
        <p:nvSpPr>
          <p:cNvPr id="4" name="Rettangolo 3"/>
          <p:cNvSpPr/>
          <p:nvPr/>
        </p:nvSpPr>
        <p:spPr>
          <a:xfrm>
            <a:off x="745067" y="1664691"/>
            <a:ext cx="10395158" cy="2668423"/>
          </a:xfrm>
          <a:prstGeom prst="rect">
            <a:avLst/>
          </a:prstGeom>
        </p:spPr>
        <p:txBody>
          <a:bodyPr wrap="square">
            <a:spAutoFit/>
          </a:bodyPr>
          <a:lstStyle/>
          <a:p>
            <a:pPr marL="285750" indent="-285750">
              <a:lnSpc>
                <a:spcPct val="90000"/>
              </a:lnSpc>
              <a:buFont typeface="Arial" panose="020B0604020202020204" pitchFamily="34" charset="0"/>
              <a:buChar char="•"/>
            </a:pPr>
            <a:r>
              <a:rPr lang="it-IT" altLang="en-US" b="1" dirty="0" smtClean="0">
                <a:solidFill>
                  <a:schemeClr val="bg1"/>
                </a:solidFill>
                <a:latin typeface="Arial" panose="020B0604020202020204" pitchFamily="34" charset="0"/>
              </a:rPr>
              <a:t> </a:t>
            </a:r>
            <a:endParaRPr lang="it-IT" altLang="en-US" sz="2800" dirty="0" smtClean="0">
              <a:latin typeface="+mj-lt"/>
            </a:endParaRPr>
          </a:p>
          <a:p>
            <a:pPr marL="285750" indent="-285750">
              <a:lnSpc>
                <a:spcPct val="90000"/>
              </a:lnSpc>
              <a:buFont typeface="Arial" panose="020B0604020202020204" pitchFamily="34" charset="0"/>
              <a:buChar char="•"/>
            </a:pPr>
            <a:r>
              <a:rPr lang="it-IT" altLang="en-US" sz="2800" dirty="0" smtClean="0">
                <a:latin typeface="+mj-lt"/>
              </a:rPr>
              <a:t>Fibrina allo stato solido applicata su un supporto di collagene di origine equina, viene applicata sulla superficie da trattare, umida .</a:t>
            </a:r>
          </a:p>
          <a:p>
            <a:pPr marL="285750" indent="-285750">
              <a:lnSpc>
                <a:spcPct val="90000"/>
              </a:lnSpc>
              <a:buFont typeface="Arial" panose="020B0604020202020204" pitchFamily="34" charset="0"/>
              <a:buChar char="•"/>
            </a:pPr>
            <a:r>
              <a:rPr lang="it-IT" altLang="en-US" sz="2800" dirty="0">
                <a:latin typeface="+mj-lt"/>
              </a:rPr>
              <a:t>E</a:t>
            </a:r>
            <a:r>
              <a:rPr lang="it-IT" altLang="en-US" sz="2800" dirty="0" smtClean="0">
                <a:latin typeface="+mj-lt"/>
              </a:rPr>
              <a:t>mostatico e sigillante</a:t>
            </a:r>
            <a:endParaRPr lang="nb-NO" altLang="en-US" sz="2800" dirty="0">
              <a:latin typeface="+mj-lt"/>
            </a:endParaRPr>
          </a:p>
          <a:p>
            <a:pPr marL="285750" indent="-285750">
              <a:lnSpc>
                <a:spcPct val="90000"/>
              </a:lnSpc>
              <a:buFont typeface="Arial" panose="020B0604020202020204" pitchFamily="34" charset="0"/>
              <a:buChar char="•"/>
            </a:pPr>
            <a:r>
              <a:rPr lang="nb-NO" altLang="en-US" sz="2800" dirty="0" smtClean="0">
                <a:latin typeface="+mj-lt"/>
              </a:rPr>
              <a:t>Conservazione</a:t>
            </a:r>
            <a:r>
              <a:rPr lang="it-IT" altLang="en-US" sz="2800" dirty="0" smtClean="0">
                <a:latin typeface="+mj-lt"/>
              </a:rPr>
              <a:t> per 36 mesi a T &lt;25°C per 3 anni</a:t>
            </a:r>
            <a:endParaRPr lang="it-IT" altLang="en-US" sz="2800" dirty="0">
              <a:latin typeface="+mj-lt"/>
            </a:endParaRPr>
          </a:p>
          <a:p>
            <a:pPr marL="285750" indent="-285750">
              <a:lnSpc>
                <a:spcPct val="90000"/>
              </a:lnSpc>
              <a:buFont typeface="Arial" panose="020B0604020202020204" pitchFamily="34" charset="0"/>
              <a:buChar char="•"/>
            </a:pPr>
            <a:r>
              <a:rPr lang="it-IT" altLang="en-US" sz="2800" dirty="0" smtClean="0">
                <a:latin typeface="+mj-lt"/>
              </a:rPr>
              <a:t>Matrice p</a:t>
            </a:r>
            <a:r>
              <a:rPr lang="nb-NO" altLang="en-US" sz="2800" dirty="0" smtClean="0">
                <a:latin typeface="+mj-lt"/>
              </a:rPr>
              <a:t>ronta all’uso </a:t>
            </a:r>
          </a:p>
          <a:p>
            <a:pPr marL="285750" indent="-285750">
              <a:lnSpc>
                <a:spcPct val="90000"/>
              </a:lnSpc>
              <a:buFont typeface="Arial" panose="020B0604020202020204" pitchFamily="34" charset="0"/>
              <a:buChar char="•"/>
            </a:pPr>
            <a:r>
              <a:rPr lang="nb-NO" altLang="en-US" sz="2800" dirty="0" smtClean="0">
                <a:solidFill>
                  <a:srgbClr val="FF0000"/>
                </a:solidFill>
                <a:latin typeface="+mj-lt"/>
              </a:rPr>
              <a:t>Ch. Pediatrica (03/2023) a partire da un mese di età</a:t>
            </a:r>
          </a:p>
        </p:txBody>
      </p:sp>
      <p:pic>
        <p:nvPicPr>
          <p:cNvPr id="5" name="Immagine 4"/>
          <p:cNvPicPr>
            <a:picLocks noChangeAspect="1"/>
          </p:cNvPicPr>
          <p:nvPr/>
        </p:nvPicPr>
        <p:blipFill>
          <a:blip r:embed="rId3"/>
          <a:stretch>
            <a:fillRect/>
          </a:stretch>
        </p:blipFill>
        <p:spPr>
          <a:xfrm>
            <a:off x="5459433" y="4333114"/>
            <a:ext cx="2853175" cy="2371550"/>
          </a:xfrm>
          <a:prstGeom prst="rect">
            <a:avLst/>
          </a:prstGeom>
        </p:spPr>
      </p:pic>
      <p:sp>
        <p:nvSpPr>
          <p:cNvPr id="6" name="CasellaDiTesto 5"/>
          <p:cNvSpPr txBox="1"/>
          <p:nvPr/>
        </p:nvSpPr>
        <p:spPr>
          <a:xfrm>
            <a:off x="4484782" y="3700839"/>
            <a:ext cx="301686" cy="369332"/>
          </a:xfrm>
          <a:prstGeom prst="rect">
            <a:avLst/>
          </a:prstGeom>
          <a:noFill/>
        </p:spPr>
        <p:txBody>
          <a:bodyPr wrap="none" rtlCol="0">
            <a:spAutoFit/>
          </a:bodyPr>
          <a:lstStyle/>
          <a:p>
            <a:r>
              <a:rPr lang="it-IT" dirty="0" smtClean="0"/>
              <a:t>1</a:t>
            </a:r>
            <a:endParaRPr lang="it-IT" dirty="0"/>
          </a:p>
        </p:txBody>
      </p:sp>
      <p:sp>
        <p:nvSpPr>
          <p:cNvPr id="7" name="CasellaDiTesto 6"/>
          <p:cNvSpPr txBox="1"/>
          <p:nvPr/>
        </p:nvSpPr>
        <p:spPr>
          <a:xfrm>
            <a:off x="528034" y="6323527"/>
            <a:ext cx="3660361" cy="369332"/>
          </a:xfrm>
          <a:prstGeom prst="rect">
            <a:avLst/>
          </a:prstGeom>
          <a:noFill/>
        </p:spPr>
        <p:txBody>
          <a:bodyPr wrap="none" rtlCol="0">
            <a:spAutoFit/>
          </a:bodyPr>
          <a:lstStyle/>
          <a:p>
            <a:r>
              <a:rPr lang="it-IT" dirty="0" smtClean="0"/>
              <a:t>1 EMA http://www.ema.europea.eu/</a:t>
            </a:r>
            <a:endParaRPr lang="it-IT" dirty="0"/>
          </a:p>
        </p:txBody>
      </p:sp>
    </p:spTree>
    <p:extLst>
      <p:ext uri="{BB962C8B-B14F-4D97-AF65-F5344CB8AC3E}">
        <p14:creationId xmlns:p14="http://schemas.microsoft.com/office/powerpoint/2010/main" val="21726515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stretch>
            <a:fillRect/>
          </a:stretch>
        </p:blipFill>
        <p:spPr>
          <a:xfrm>
            <a:off x="1772530" y="476606"/>
            <a:ext cx="7863840" cy="6279811"/>
          </a:xfrm>
          <a:prstGeom prst="rect">
            <a:avLst/>
          </a:prstGeom>
        </p:spPr>
      </p:pic>
    </p:spTree>
    <p:extLst>
      <p:ext uri="{BB962C8B-B14F-4D97-AF65-F5344CB8AC3E}">
        <p14:creationId xmlns:p14="http://schemas.microsoft.com/office/powerpoint/2010/main" val="17176817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2827993468"/>
              </p:ext>
            </p:extLst>
          </p:nvPr>
        </p:nvGraphicFramePr>
        <p:xfrm>
          <a:off x="0" y="159658"/>
          <a:ext cx="11845636" cy="5229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e 2"/>
          <p:cNvSpPr/>
          <p:nvPr/>
        </p:nvSpPr>
        <p:spPr>
          <a:xfrm>
            <a:off x="9071527" y="2722558"/>
            <a:ext cx="1693455" cy="712473"/>
          </a:xfrm>
          <a:prstGeom prst="ellipse">
            <a:avLst/>
          </a:prstGeom>
          <a:solidFill>
            <a:schemeClr val="accent1">
              <a:alpha val="5000"/>
            </a:schemeClr>
          </a:solid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9463504" y="338111"/>
            <a:ext cx="2504049" cy="1322363"/>
          </a:xfrm>
          <a:prstGeom prst="ellipse">
            <a:avLst/>
          </a:prstGeom>
          <a:solidFill>
            <a:schemeClr val="accent1">
              <a:alpha val="0"/>
            </a:schemeClr>
          </a:solidFill>
          <a:ln w="539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p:cNvPicPr>
            <a:picLocks noChangeAspect="1"/>
          </p:cNvPicPr>
          <p:nvPr/>
        </p:nvPicPr>
        <p:blipFill>
          <a:blip r:embed="rId7"/>
          <a:stretch>
            <a:fillRect/>
          </a:stretch>
        </p:blipFill>
        <p:spPr>
          <a:xfrm>
            <a:off x="9242649" y="4223374"/>
            <a:ext cx="1522333" cy="838737"/>
          </a:xfrm>
          <a:prstGeom prst="rect">
            <a:avLst/>
          </a:prstGeom>
        </p:spPr>
      </p:pic>
      <p:cxnSp>
        <p:nvCxnSpPr>
          <p:cNvPr id="7" name="Connettore 1 6"/>
          <p:cNvCxnSpPr/>
          <p:nvPr/>
        </p:nvCxnSpPr>
        <p:spPr>
          <a:xfrm>
            <a:off x="5112327" y="4017818"/>
            <a:ext cx="810491" cy="1773382"/>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uppo 8"/>
          <p:cNvGrpSpPr/>
          <p:nvPr/>
        </p:nvGrpSpPr>
        <p:grpSpPr>
          <a:xfrm>
            <a:off x="5943305" y="5389418"/>
            <a:ext cx="2940921" cy="3545926"/>
            <a:chOff x="5940339" y="3911795"/>
            <a:chExt cx="2940921" cy="3545926"/>
          </a:xfrm>
          <a:solidFill>
            <a:srgbClr val="CCCCFF"/>
          </a:solidFill>
          <a:scene3d>
            <a:camera prst="orthographicFront"/>
            <a:lightRig rig="threePt" dir="t">
              <a:rot lat="0" lon="0" rev="7500000"/>
            </a:lightRig>
          </a:scene3d>
        </p:grpSpPr>
        <p:sp>
          <p:nvSpPr>
            <p:cNvPr id="10" name="Rettangolo arrotondato 9"/>
            <p:cNvSpPr/>
            <p:nvPr/>
          </p:nvSpPr>
          <p:spPr>
            <a:xfrm>
              <a:off x="5940339" y="3911795"/>
              <a:ext cx="2117413" cy="1058706"/>
            </a:xfrm>
            <a:prstGeom prst="roundRect">
              <a:avLst>
                <a:gd name="adj" fmla="val 10000"/>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Rettangolo 10"/>
            <p:cNvSpPr/>
            <p:nvPr/>
          </p:nvSpPr>
          <p:spPr>
            <a:xfrm>
              <a:off x="6825863" y="6461031"/>
              <a:ext cx="2055397" cy="99669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smtClean="0">
                  <a:solidFill>
                    <a:schemeClr val="tx1"/>
                  </a:solidFill>
                </a:rPr>
                <a:t>Polimeri polietilene glicole (PEG)</a:t>
              </a:r>
              <a:endParaRPr lang="it-IT" sz="2300" kern="1200" dirty="0">
                <a:solidFill>
                  <a:schemeClr val="tx1"/>
                </a:solidFill>
              </a:endParaRPr>
            </a:p>
          </p:txBody>
        </p:sp>
      </p:grpSp>
      <p:sp>
        <p:nvSpPr>
          <p:cNvPr id="12" name="CasellaDiTesto 11"/>
          <p:cNvSpPr txBox="1"/>
          <p:nvPr/>
        </p:nvSpPr>
        <p:spPr>
          <a:xfrm>
            <a:off x="6439817" y="5560865"/>
            <a:ext cx="1010726" cy="646331"/>
          </a:xfrm>
          <a:prstGeom prst="rect">
            <a:avLst/>
          </a:prstGeom>
          <a:noFill/>
        </p:spPr>
        <p:txBody>
          <a:bodyPr wrap="none" rtlCol="0">
            <a:spAutoFit/>
          </a:bodyPr>
          <a:lstStyle/>
          <a:p>
            <a:pPr algn="ctr"/>
            <a:r>
              <a:rPr lang="it-IT" dirty="0" smtClean="0"/>
              <a:t>NHS PEG</a:t>
            </a:r>
          </a:p>
          <a:p>
            <a:pPr algn="ctr"/>
            <a:r>
              <a:rPr lang="it-IT" dirty="0" smtClean="0"/>
              <a:t>POX</a:t>
            </a:r>
            <a:endParaRPr lang="it-IT" dirty="0"/>
          </a:p>
        </p:txBody>
      </p:sp>
      <p:grpSp>
        <p:nvGrpSpPr>
          <p:cNvPr id="13" name="Gruppo 12"/>
          <p:cNvGrpSpPr/>
          <p:nvPr/>
        </p:nvGrpSpPr>
        <p:grpSpPr>
          <a:xfrm>
            <a:off x="8877560" y="5389418"/>
            <a:ext cx="2117413" cy="1058706"/>
            <a:chOff x="8932879" y="3875047"/>
            <a:chExt cx="2117413" cy="1058706"/>
          </a:xfrm>
          <a:solidFill>
            <a:srgbClr val="CC99FF"/>
          </a:solidFill>
          <a:scene3d>
            <a:camera prst="orthographicFront"/>
            <a:lightRig rig="threePt" dir="t">
              <a:rot lat="0" lon="0" rev="7500000"/>
            </a:lightRig>
          </a:scene3d>
        </p:grpSpPr>
        <p:sp>
          <p:nvSpPr>
            <p:cNvPr id="14" name="Rettangolo arrotondato 13"/>
            <p:cNvSpPr/>
            <p:nvPr/>
          </p:nvSpPr>
          <p:spPr>
            <a:xfrm>
              <a:off x="8932879" y="3875047"/>
              <a:ext cx="2117413" cy="1058706"/>
            </a:xfrm>
            <a:prstGeom prst="roundRect">
              <a:avLst>
                <a:gd name="adj" fmla="val 10000"/>
              </a:avLst>
            </a:prstGeom>
            <a:grpFill/>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Rettangolo 14"/>
            <p:cNvSpPr/>
            <p:nvPr/>
          </p:nvSpPr>
          <p:spPr>
            <a:xfrm>
              <a:off x="8963887" y="3906055"/>
              <a:ext cx="2055397" cy="99669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dirty="0" smtClean="0">
                  <a:solidFill>
                    <a:schemeClr val="tx1"/>
                  </a:solidFill>
                </a:rPr>
                <a:t>HEMOPATCH</a:t>
              </a:r>
            </a:p>
            <a:p>
              <a:pPr lvl="0" algn="ctr" defTabSz="1022350">
                <a:lnSpc>
                  <a:spcPct val="90000"/>
                </a:lnSpc>
                <a:spcBef>
                  <a:spcPct val="0"/>
                </a:spcBef>
                <a:spcAft>
                  <a:spcPct val="35000"/>
                </a:spcAft>
              </a:pPr>
              <a:r>
                <a:rPr lang="it-IT" sz="2300" dirty="0" smtClean="0">
                  <a:solidFill>
                    <a:schemeClr val="tx1"/>
                  </a:solidFill>
                </a:rPr>
                <a:t>ETHIZIA *</a:t>
              </a:r>
              <a:endParaRPr lang="it-IT" sz="2300" kern="1200" dirty="0" smtClean="0">
                <a:solidFill>
                  <a:schemeClr val="tx1"/>
                </a:solidFill>
              </a:endParaRPr>
            </a:p>
          </p:txBody>
        </p:sp>
      </p:grpSp>
      <p:grpSp>
        <p:nvGrpSpPr>
          <p:cNvPr id="16" name="Gruppo 15"/>
          <p:cNvGrpSpPr/>
          <p:nvPr/>
        </p:nvGrpSpPr>
        <p:grpSpPr>
          <a:xfrm>
            <a:off x="8042965" y="5884931"/>
            <a:ext cx="875897" cy="43794"/>
            <a:chOff x="8057366" y="4400877"/>
            <a:chExt cx="875897" cy="43794"/>
          </a:xfrm>
          <a:scene3d>
            <a:camera prst="orthographicFront"/>
            <a:lightRig rig="threePt" dir="t">
              <a:rot lat="0" lon="0" rev="7500000"/>
            </a:lightRig>
          </a:scene3d>
        </p:grpSpPr>
        <p:sp>
          <p:nvSpPr>
            <p:cNvPr id="17" name="Connettore 1 3"/>
            <p:cNvSpPr/>
            <p:nvPr/>
          </p:nvSpPr>
          <p:spPr>
            <a:xfrm rot="21455729">
              <a:off x="8057366" y="4404555"/>
              <a:ext cx="875897" cy="36438"/>
            </a:xfrm>
            <a:custGeom>
              <a:avLst/>
              <a:gdLst/>
              <a:ahLst/>
              <a:cxnLst/>
              <a:rect l="0" t="0" r="0" b="0"/>
              <a:pathLst>
                <a:path>
                  <a:moveTo>
                    <a:pt x="0" y="18219"/>
                  </a:moveTo>
                  <a:lnTo>
                    <a:pt x="875897" y="18219"/>
                  </a:lnTo>
                </a:path>
              </a:pathLst>
            </a:custGeom>
            <a:noFill/>
            <a:sp3d z="-40000" prstMaterial="matte"/>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18" name="Connettore 1 4"/>
            <p:cNvSpPr/>
            <p:nvPr/>
          </p:nvSpPr>
          <p:spPr>
            <a:xfrm rot="21455729">
              <a:off x="8473418" y="4400877"/>
              <a:ext cx="43794" cy="43794"/>
            </a:xfrm>
            <a:prstGeom prst="rect">
              <a:avLst/>
            </a:prstGeom>
            <a:sp3d z="-40000"/>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p:txBody>
        </p:sp>
      </p:grpSp>
    </p:spTree>
    <p:extLst>
      <p:ext uri="{BB962C8B-B14F-4D97-AF65-F5344CB8AC3E}">
        <p14:creationId xmlns:p14="http://schemas.microsoft.com/office/powerpoint/2010/main" val="78589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8547" y="1063854"/>
            <a:ext cx="8321761" cy="4352921"/>
          </a:xfrm>
          <a:prstGeom prst="rect">
            <a:avLst/>
          </a:prstGeom>
        </p:spPr>
      </p:pic>
      <p:pic>
        <p:nvPicPr>
          <p:cNvPr id="3" name="Immagine 2"/>
          <p:cNvPicPr>
            <a:picLocks noChangeAspect="1"/>
          </p:cNvPicPr>
          <p:nvPr/>
        </p:nvPicPr>
        <p:blipFill>
          <a:blip r:embed="rId3"/>
          <a:stretch>
            <a:fillRect/>
          </a:stretch>
        </p:blipFill>
        <p:spPr>
          <a:xfrm>
            <a:off x="8660308" y="1582812"/>
            <a:ext cx="3188484" cy="2676376"/>
          </a:xfrm>
          <a:prstGeom prst="rect">
            <a:avLst/>
          </a:prstGeom>
        </p:spPr>
      </p:pic>
      <p:pic>
        <p:nvPicPr>
          <p:cNvPr id="4" name="Immagine 3"/>
          <p:cNvPicPr>
            <a:picLocks noChangeAspect="1"/>
          </p:cNvPicPr>
          <p:nvPr/>
        </p:nvPicPr>
        <p:blipFill>
          <a:blip r:embed="rId4"/>
          <a:stretch>
            <a:fillRect/>
          </a:stretch>
        </p:blipFill>
        <p:spPr>
          <a:xfrm>
            <a:off x="9368905" y="4439858"/>
            <a:ext cx="1524132" cy="1432684"/>
          </a:xfrm>
          <a:prstGeom prst="rect">
            <a:avLst/>
          </a:prstGeom>
        </p:spPr>
      </p:pic>
      <p:pic>
        <p:nvPicPr>
          <p:cNvPr id="5" name="Immagine 4"/>
          <p:cNvPicPr>
            <a:picLocks noChangeAspect="1"/>
          </p:cNvPicPr>
          <p:nvPr/>
        </p:nvPicPr>
        <p:blipFill>
          <a:blip r:embed="rId5"/>
          <a:stretch>
            <a:fillRect/>
          </a:stretch>
        </p:blipFill>
        <p:spPr>
          <a:xfrm>
            <a:off x="576813" y="6053212"/>
            <a:ext cx="10626249" cy="804742"/>
          </a:xfrm>
          <a:prstGeom prst="rect">
            <a:avLst/>
          </a:prstGeom>
        </p:spPr>
      </p:pic>
    </p:spTree>
    <p:extLst>
      <p:ext uri="{BB962C8B-B14F-4D97-AF65-F5344CB8AC3E}">
        <p14:creationId xmlns:p14="http://schemas.microsoft.com/office/powerpoint/2010/main" val="1830905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5809058" y="1222715"/>
            <a:ext cx="6382942" cy="1796390"/>
          </a:xfrm>
          <a:prstGeom prst="rect">
            <a:avLst/>
          </a:prstGeom>
        </p:spPr>
      </p:pic>
      <p:sp>
        <p:nvSpPr>
          <p:cNvPr id="2" name="Titolo 1"/>
          <p:cNvSpPr>
            <a:spLocks noGrp="1"/>
          </p:cNvSpPr>
          <p:nvPr>
            <p:ph type="title"/>
          </p:nvPr>
        </p:nvSpPr>
        <p:spPr>
          <a:xfrm>
            <a:off x="458206" y="345748"/>
            <a:ext cx="11240875" cy="1325563"/>
          </a:xfrm>
        </p:spPr>
        <p:txBody>
          <a:bodyPr>
            <a:normAutofit fontScale="90000"/>
          </a:bodyPr>
          <a:lstStyle/>
          <a:p>
            <a:r>
              <a:rPr lang="it-IT" sz="5300" b="1" dirty="0" err="1" smtClean="0">
                <a:solidFill>
                  <a:srgbClr val="FF66CC"/>
                </a:solidFill>
                <a:latin typeface="MV Boli" panose="02000500030200090000" pitchFamily="2" charset="0"/>
                <a:cs typeface="MV Boli" panose="02000500030200090000" pitchFamily="2" charset="0"/>
              </a:rPr>
              <a:t>GLUBRAN:</a:t>
            </a:r>
            <a:r>
              <a:rPr lang="it-IT" altLang="en-US" sz="2200" dirty="0" err="1" smtClean="0">
                <a:latin typeface="MV Boli" panose="02000500030200090000" pitchFamily="2" charset="0"/>
                <a:cs typeface="MV Boli" panose="02000500030200090000" pitchFamily="2" charset="0"/>
              </a:rPr>
              <a:t>Colla</a:t>
            </a:r>
            <a:r>
              <a:rPr lang="it-IT" altLang="en-US" sz="2200" dirty="0" smtClean="0">
                <a:latin typeface="MV Boli" panose="02000500030200090000" pitchFamily="2" charset="0"/>
                <a:cs typeface="MV Boli" panose="02000500030200090000" pitchFamily="2" charset="0"/>
              </a:rPr>
              <a:t> sintetica a base di n-</a:t>
            </a:r>
            <a:r>
              <a:rPr lang="it-IT" altLang="en-US" sz="2200" dirty="0" err="1" smtClean="0">
                <a:latin typeface="MV Boli" panose="02000500030200090000" pitchFamily="2" charset="0"/>
                <a:cs typeface="MV Boli" panose="02000500030200090000" pitchFamily="2" charset="0"/>
              </a:rPr>
              <a:t>butil</a:t>
            </a:r>
            <a:r>
              <a:rPr lang="it-IT" altLang="en-US" sz="2200" dirty="0" smtClean="0">
                <a:latin typeface="MV Boli" panose="02000500030200090000" pitchFamily="2" charset="0"/>
                <a:cs typeface="MV Boli" panose="02000500030200090000" pitchFamily="2" charset="0"/>
              </a:rPr>
              <a:t>-</a:t>
            </a:r>
            <a:r>
              <a:rPr lang="it-IT" altLang="en-US" sz="2200" dirty="0" err="1" smtClean="0">
                <a:latin typeface="MV Boli" panose="02000500030200090000" pitchFamily="2" charset="0"/>
                <a:cs typeface="MV Boli" panose="02000500030200090000" pitchFamily="2" charset="0"/>
              </a:rPr>
              <a:t>cianoacrilato-metacrilossisolfano</a:t>
            </a:r>
            <a:r>
              <a:rPr lang="nb-NO" altLang="en-US" dirty="0" smtClean="0">
                <a:latin typeface="Arial" panose="020B0604020202020204" pitchFamily="34" charset="0"/>
              </a:rPr>
              <a:t/>
            </a:r>
            <a:br>
              <a:rPr lang="nb-NO" altLang="en-US" dirty="0" smtClean="0">
                <a:latin typeface="Arial" panose="020B0604020202020204" pitchFamily="34" charset="0"/>
              </a:rPr>
            </a:br>
            <a:r>
              <a:rPr lang="nb-NO" altLang="en-US" sz="2200" dirty="0" smtClean="0">
                <a:latin typeface="Arial" panose="020B0604020202020204" pitchFamily="34" charset="0"/>
              </a:rPr>
              <a:t>origine sintetica</a:t>
            </a:r>
            <a:endParaRPr lang="it-IT" sz="2200" dirty="0"/>
          </a:p>
        </p:txBody>
      </p:sp>
      <p:sp>
        <p:nvSpPr>
          <p:cNvPr id="3" name="Segnaposto testo 2"/>
          <p:cNvSpPr>
            <a:spLocks noGrp="1"/>
          </p:cNvSpPr>
          <p:nvPr>
            <p:ph type="body" idx="1"/>
          </p:nvPr>
        </p:nvSpPr>
        <p:spPr>
          <a:xfrm>
            <a:off x="5219700" y="-1276350"/>
            <a:ext cx="666750" cy="1721114"/>
          </a:xfrm>
        </p:spPr>
        <p:txBody>
          <a:bodyPr/>
          <a:lstStyle/>
          <a:p>
            <a:endParaRPr lang="it-IT" dirty="0"/>
          </a:p>
        </p:txBody>
      </p:sp>
      <p:sp>
        <p:nvSpPr>
          <p:cNvPr id="4" name="Segnaposto contenuto 3"/>
          <p:cNvSpPr>
            <a:spLocks noGrp="1"/>
          </p:cNvSpPr>
          <p:nvPr>
            <p:ph sz="half" idx="2"/>
          </p:nvPr>
        </p:nvSpPr>
        <p:spPr>
          <a:xfrm>
            <a:off x="346870" y="2173977"/>
            <a:ext cx="11352212" cy="4533432"/>
          </a:xfrm>
        </p:spPr>
        <p:txBody>
          <a:bodyPr>
            <a:normAutofit lnSpcReduction="10000"/>
          </a:bodyPr>
          <a:lstStyle/>
          <a:p>
            <a:r>
              <a:rPr lang="it-IT" altLang="en-US" dirty="0" smtClean="0">
                <a:latin typeface="MV Boli" panose="02000500030200090000" pitchFamily="2" charset="0"/>
                <a:cs typeface="MV Boli" panose="02000500030200090000" pitchFamily="2" charset="0"/>
              </a:rPr>
              <a:t>Dispositivo medico</a:t>
            </a:r>
          </a:p>
          <a:p>
            <a:r>
              <a:rPr lang="it-IT" altLang="en-US" dirty="0" smtClean="0">
                <a:latin typeface="MV Boli" panose="02000500030200090000" pitchFamily="2" charset="0"/>
                <a:cs typeface="MV Boli" panose="02000500030200090000" pitchFamily="2" charset="0"/>
              </a:rPr>
              <a:t>Si conserva a </a:t>
            </a:r>
            <a:r>
              <a:rPr lang="it-IT" altLang="en-US" dirty="0" smtClean="0">
                <a:solidFill>
                  <a:srgbClr val="FF0000"/>
                </a:solidFill>
                <a:latin typeface="MV Boli" panose="02000500030200090000" pitchFamily="2" charset="0"/>
                <a:cs typeface="MV Boli" panose="02000500030200090000" pitchFamily="2" charset="0"/>
              </a:rPr>
              <a:t>0/4°C per 24 mesi</a:t>
            </a:r>
          </a:p>
          <a:p>
            <a:r>
              <a:rPr lang="it-IT" altLang="en-US" dirty="0">
                <a:latin typeface="MV Boli" panose="02000500030200090000" pitchFamily="2" charset="0"/>
                <a:cs typeface="MV Boli" panose="02000500030200090000" pitchFamily="2" charset="0"/>
              </a:rPr>
              <a:t>T</a:t>
            </a:r>
            <a:r>
              <a:rPr lang="it-IT" altLang="en-US" dirty="0" smtClean="0">
                <a:latin typeface="MV Boli" panose="02000500030200090000" pitchFamily="2" charset="0"/>
                <a:cs typeface="MV Boli" panose="02000500030200090000" pitchFamily="2" charset="0"/>
              </a:rPr>
              <a:t>emperatura di polimerizzazione di 45°C; Solidificazione: 60-90 sec.</a:t>
            </a:r>
          </a:p>
          <a:p>
            <a:r>
              <a:rPr lang="it-IT" dirty="0" smtClean="0">
                <a:solidFill>
                  <a:srgbClr val="FF0000"/>
                </a:solidFill>
                <a:latin typeface="MV Boli" panose="02000500030200090000" pitchFamily="2" charset="0"/>
                <a:cs typeface="MV Boli" panose="02000500030200090000" pitchFamily="2" charset="0"/>
              </a:rPr>
              <a:t>Barriera antisettica</a:t>
            </a:r>
            <a:r>
              <a:rPr lang="it-IT" baseline="30000" dirty="0">
                <a:solidFill>
                  <a:srgbClr val="FF0000"/>
                </a:solidFill>
                <a:latin typeface="MV Boli" panose="02000500030200090000" pitchFamily="2" charset="0"/>
                <a:cs typeface="MV Boli" panose="02000500030200090000" pitchFamily="2" charset="0"/>
              </a:rPr>
              <a:t> </a:t>
            </a:r>
            <a:endParaRPr lang="it-IT" baseline="30000" dirty="0" smtClean="0">
              <a:solidFill>
                <a:srgbClr val="FF0000"/>
              </a:solidFill>
              <a:latin typeface="MV Boli" panose="02000500030200090000" pitchFamily="2" charset="0"/>
              <a:cs typeface="MV Boli" panose="02000500030200090000" pitchFamily="2" charset="0"/>
            </a:endParaRPr>
          </a:p>
          <a:p>
            <a:r>
              <a:rPr lang="it-IT" dirty="0" smtClean="0">
                <a:latin typeface="MV Boli" panose="02000500030200090000" pitchFamily="2" charset="0"/>
                <a:cs typeface="MV Boli" panose="02000500030200090000" pitchFamily="2" charset="0"/>
              </a:rPr>
              <a:t>A </a:t>
            </a:r>
            <a:r>
              <a:rPr lang="it-IT" dirty="0">
                <a:latin typeface="MV Boli" panose="02000500030200090000" pitchFamily="2" charset="0"/>
                <a:cs typeface="MV Boli" panose="02000500030200090000" pitchFamily="2" charset="0"/>
              </a:rPr>
              <a:t>contatto con il tessuto vivo e in ambiente umido, polimerizza rapidamente creando una pellicola sottile ed elastica dall’elevata resistenza tensile che garantisce una </a:t>
            </a:r>
            <a:r>
              <a:rPr lang="it-IT" dirty="0">
                <a:solidFill>
                  <a:srgbClr val="FF0000"/>
                </a:solidFill>
                <a:latin typeface="MV Boli" panose="02000500030200090000" pitchFamily="2" charset="0"/>
                <a:cs typeface="MV Boli" panose="02000500030200090000" pitchFamily="2" charset="0"/>
              </a:rPr>
              <a:t>solida adesione ai </a:t>
            </a:r>
            <a:r>
              <a:rPr lang="it-IT" dirty="0" smtClean="0">
                <a:solidFill>
                  <a:srgbClr val="FF0000"/>
                </a:solidFill>
                <a:latin typeface="MV Boli" panose="02000500030200090000" pitchFamily="2" charset="0"/>
                <a:cs typeface="MV Boli" panose="02000500030200090000" pitchFamily="2" charset="0"/>
              </a:rPr>
              <a:t>tessuti</a:t>
            </a:r>
            <a:r>
              <a:rPr lang="it-IT" dirty="0" smtClean="0">
                <a:latin typeface="MV Boli" panose="02000500030200090000" pitchFamily="2" charset="0"/>
                <a:cs typeface="MV Boli" panose="02000500030200090000" pitchFamily="2" charset="0"/>
              </a:rPr>
              <a:t>. </a:t>
            </a:r>
          </a:p>
          <a:p>
            <a:r>
              <a:rPr lang="it-IT" dirty="0" smtClean="0">
                <a:latin typeface="MV Boli" panose="02000500030200090000" pitchFamily="2" charset="0"/>
                <a:cs typeface="MV Boli" panose="02000500030200090000" pitchFamily="2" charset="0"/>
              </a:rPr>
              <a:t>La pellicola è</a:t>
            </a:r>
            <a:r>
              <a:rPr lang="it-IT" dirty="0">
                <a:latin typeface="MV Boli" panose="02000500030200090000" pitchFamily="2" charset="0"/>
                <a:cs typeface="MV Boli" panose="02000500030200090000" pitchFamily="2" charset="0"/>
              </a:rPr>
              <a:t> </a:t>
            </a:r>
            <a:r>
              <a:rPr lang="it-IT" dirty="0">
                <a:solidFill>
                  <a:srgbClr val="FF0000"/>
                </a:solidFill>
                <a:latin typeface="MV Boli" panose="02000500030200090000" pitchFamily="2" charset="0"/>
                <a:cs typeface="MV Boli" panose="02000500030200090000" pitchFamily="2" charset="0"/>
              </a:rPr>
              <a:t>impermeabile</a:t>
            </a:r>
            <a:r>
              <a:rPr lang="it-IT" dirty="0">
                <a:latin typeface="MV Boli" panose="02000500030200090000" pitchFamily="2" charset="0"/>
                <a:cs typeface="MV Boli" panose="02000500030200090000" pitchFamily="2" charset="0"/>
              </a:rPr>
              <a:t> e non viene </a:t>
            </a:r>
            <a:r>
              <a:rPr lang="it-IT" dirty="0" smtClean="0">
                <a:latin typeface="MV Boli" panose="02000500030200090000" pitchFamily="2" charset="0"/>
                <a:cs typeface="MV Boli" panose="02000500030200090000" pitchFamily="2" charset="0"/>
              </a:rPr>
              <a:t>intaccata dai </a:t>
            </a:r>
            <a:r>
              <a:rPr lang="it-IT" dirty="0">
                <a:latin typeface="MV Boli" panose="02000500030200090000" pitchFamily="2" charset="0"/>
                <a:cs typeface="MV Boli" panose="02000500030200090000" pitchFamily="2" charset="0"/>
              </a:rPr>
              <a:t>liquidi </a:t>
            </a:r>
            <a:r>
              <a:rPr lang="it-IT" dirty="0" smtClean="0">
                <a:latin typeface="MV Boli" panose="02000500030200090000" pitchFamily="2" charset="0"/>
                <a:cs typeface="MV Boli" panose="02000500030200090000" pitchFamily="2" charset="0"/>
              </a:rPr>
              <a:t>organici.</a:t>
            </a:r>
            <a:endParaRPr lang="it-IT" dirty="0">
              <a:latin typeface="MV Boli" panose="02000500030200090000" pitchFamily="2" charset="0"/>
              <a:cs typeface="MV Boli" panose="02000500030200090000" pitchFamily="2" charset="0"/>
            </a:endParaRPr>
          </a:p>
          <a:p>
            <a:endParaRPr lang="it-IT" altLang="en-US" b="1" dirty="0" smtClean="0">
              <a:latin typeface="Arial" panose="020B0604020202020204" pitchFamily="34" charset="0"/>
            </a:endParaRPr>
          </a:p>
          <a:p>
            <a:endParaRPr lang="it-IT" dirty="0"/>
          </a:p>
        </p:txBody>
      </p:sp>
      <p:sp>
        <p:nvSpPr>
          <p:cNvPr id="5" name="Segnaposto testo 4"/>
          <p:cNvSpPr>
            <a:spLocks noGrp="1"/>
          </p:cNvSpPr>
          <p:nvPr>
            <p:ph type="body" sz="quarter" idx="3"/>
          </p:nvPr>
        </p:nvSpPr>
        <p:spPr>
          <a:xfrm>
            <a:off x="6515894" y="80698"/>
            <a:ext cx="5183188" cy="947208"/>
          </a:xfrm>
        </p:spPr>
        <p:txBody>
          <a:bodyPr/>
          <a:lstStyle/>
          <a:p>
            <a:endParaRPr lang="it-IT" dirty="0"/>
          </a:p>
        </p:txBody>
      </p:sp>
      <p:sp>
        <p:nvSpPr>
          <p:cNvPr id="6" name="Segnaposto contenuto 5"/>
          <p:cNvSpPr>
            <a:spLocks noGrp="1"/>
          </p:cNvSpPr>
          <p:nvPr>
            <p:ph sz="quarter" idx="4"/>
          </p:nvPr>
        </p:nvSpPr>
        <p:spPr>
          <a:xfrm>
            <a:off x="6677818" y="32808"/>
            <a:ext cx="3990182" cy="1648355"/>
          </a:xfrm>
        </p:spPr>
        <p:txBody>
          <a:bodyPr/>
          <a:lstStyle/>
          <a:p>
            <a:pPr marL="0" indent="0">
              <a:buNone/>
            </a:pPr>
            <a:endParaRPr lang="it-IT" dirty="0"/>
          </a:p>
        </p:txBody>
      </p:sp>
    </p:spTree>
    <p:extLst>
      <p:ext uri="{BB962C8B-B14F-4D97-AF65-F5344CB8AC3E}">
        <p14:creationId xmlns:p14="http://schemas.microsoft.com/office/powerpoint/2010/main" val="15217008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257607" y="839121"/>
            <a:ext cx="5566692" cy="3127773"/>
          </a:xfrm>
          <a:prstGeom prst="rect">
            <a:avLst/>
          </a:prstGeom>
        </p:spPr>
      </p:pic>
      <p:pic>
        <p:nvPicPr>
          <p:cNvPr id="3" name="Immagine 2"/>
          <p:cNvPicPr>
            <a:picLocks noChangeAspect="1"/>
          </p:cNvPicPr>
          <p:nvPr/>
        </p:nvPicPr>
        <p:blipFill>
          <a:blip r:embed="rId3"/>
          <a:stretch>
            <a:fillRect/>
          </a:stretch>
        </p:blipFill>
        <p:spPr>
          <a:xfrm>
            <a:off x="4050406" y="4357889"/>
            <a:ext cx="7620000" cy="2057400"/>
          </a:xfrm>
          <a:prstGeom prst="rect">
            <a:avLst/>
          </a:prstGeom>
        </p:spPr>
      </p:pic>
      <p:pic>
        <p:nvPicPr>
          <p:cNvPr id="4" name="Immagine 3"/>
          <p:cNvPicPr>
            <a:picLocks noChangeAspect="1"/>
          </p:cNvPicPr>
          <p:nvPr/>
        </p:nvPicPr>
        <p:blipFill rotWithShape="1">
          <a:blip r:embed="rId4"/>
          <a:srcRect l="1" t="16572" r="16766"/>
          <a:stretch/>
        </p:blipFill>
        <p:spPr>
          <a:xfrm>
            <a:off x="-1130262" y="0"/>
            <a:ext cx="6265572" cy="3575900"/>
          </a:xfrm>
          <a:prstGeom prst="rect">
            <a:avLst/>
          </a:prstGeom>
        </p:spPr>
      </p:pic>
    </p:spTree>
    <p:extLst>
      <p:ext uri="{BB962C8B-B14F-4D97-AF65-F5344CB8AC3E}">
        <p14:creationId xmlns:p14="http://schemas.microsoft.com/office/powerpoint/2010/main" val="3427893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err="1" smtClean="0">
                <a:solidFill>
                  <a:srgbClr val="6A2D97"/>
                </a:solidFill>
                <a:latin typeface="MV Boli" panose="02000500030200090000" pitchFamily="2" charset="0"/>
                <a:cs typeface="MV Boli" panose="02000500030200090000" pitchFamily="2" charset="0"/>
              </a:rPr>
              <a:t>Coseal</a:t>
            </a:r>
            <a:r>
              <a:rPr lang="it-IT" sz="4000" dirty="0" smtClean="0">
                <a:solidFill>
                  <a:srgbClr val="6A2D97"/>
                </a:solidFill>
                <a:latin typeface="MV Boli" panose="02000500030200090000" pitchFamily="2" charset="0"/>
                <a:cs typeface="MV Boli" panose="02000500030200090000" pitchFamily="2" charset="0"/>
              </a:rPr>
              <a:t> </a:t>
            </a:r>
            <a:r>
              <a:rPr lang="it-IT" sz="4000" i="0" dirty="0" smtClean="0">
                <a:effectLst/>
                <a:latin typeface="MV Boli" panose="02000500030200090000" pitchFamily="2" charset="0"/>
                <a:cs typeface="MV Boli" panose="02000500030200090000" pitchFamily="2" charset="0"/>
              </a:rPr>
              <a:t>(</a:t>
            </a:r>
            <a:r>
              <a:rPr lang="it-IT" sz="4000" i="0" dirty="0" err="1" smtClean="0">
                <a:effectLst/>
                <a:latin typeface="MV Boli" panose="02000500030200090000" pitchFamily="2" charset="0"/>
                <a:cs typeface="MV Boli" panose="02000500030200090000" pitchFamily="2" charset="0"/>
              </a:rPr>
              <a:t>polietileneglicole</a:t>
            </a:r>
            <a:r>
              <a:rPr lang="it-IT" sz="4000" i="0" dirty="0" smtClean="0">
                <a:effectLst/>
                <a:latin typeface="MV Boli" panose="02000500030200090000" pitchFamily="2" charset="0"/>
                <a:cs typeface="MV Boli" panose="02000500030200090000" pitchFamily="2" charset="0"/>
              </a:rPr>
              <a:t>) </a:t>
            </a:r>
            <a:endParaRPr lang="it-IT" sz="4000" dirty="0">
              <a:latin typeface="MV Boli" panose="02000500030200090000" pitchFamily="2" charset="0"/>
              <a:cs typeface="MV Boli" panose="02000500030200090000" pitchFamily="2" charset="0"/>
            </a:endParaRPr>
          </a:p>
        </p:txBody>
      </p:sp>
      <p:pic>
        <p:nvPicPr>
          <p:cNvPr id="3" name="Immagine 2"/>
          <p:cNvPicPr>
            <a:picLocks noChangeAspect="1"/>
          </p:cNvPicPr>
          <p:nvPr/>
        </p:nvPicPr>
        <p:blipFill rotWithShape="1">
          <a:blip r:embed="rId2"/>
          <a:srcRect t="30714" b="20655"/>
          <a:stretch/>
        </p:blipFill>
        <p:spPr>
          <a:xfrm>
            <a:off x="6096000" y="3962400"/>
            <a:ext cx="5838825" cy="2839454"/>
          </a:xfrm>
          <a:prstGeom prst="rect">
            <a:avLst/>
          </a:prstGeom>
        </p:spPr>
      </p:pic>
      <p:sp>
        <p:nvSpPr>
          <p:cNvPr id="4" name="Rettangolo 3"/>
          <p:cNvSpPr/>
          <p:nvPr/>
        </p:nvSpPr>
        <p:spPr>
          <a:xfrm>
            <a:off x="372534" y="1354373"/>
            <a:ext cx="10981266" cy="4062651"/>
          </a:xfrm>
          <a:prstGeom prst="rect">
            <a:avLst/>
          </a:prstGeom>
        </p:spPr>
        <p:txBody>
          <a:bodyPr wrap="square">
            <a:spAutoFit/>
          </a:bodyPr>
          <a:lstStyle/>
          <a:p>
            <a:pPr marL="285750" indent="-285750">
              <a:buFont typeface="Arial" panose="020B0604020202020204" pitchFamily="34" charset="0"/>
              <a:buChar char="•"/>
            </a:pPr>
            <a:r>
              <a:rPr lang="it-IT" sz="2000" dirty="0" smtClean="0">
                <a:latin typeface="MV Boli" panose="02000500030200090000" pitchFamily="2" charset="0"/>
                <a:cs typeface="MV Boli" panose="02000500030200090000" pitchFamily="2" charset="0"/>
              </a:rPr>
              <a:t>S</a:t>
            </a:r>
            <a:r>
              <a:rPr lang="it-IT" sz="2000" dirty="0" smtClean="0">
                <a:effectLst/>
                <a:latin typeface="MV Boli" panose="02000500030200090000" pitchFamily="2" charset="0"/>
                <a:cs typeface="MV Boli" panose="02000500030200090000" pitchFamily="2" charset="0"/>
              </a:rPr>
              <a:t>i gonfia fino a quattro volte il suo volume entro 24 ore dall'applicazione e si verifica un ulteriore gonfiore quando il gel si riassorbe. </a:t>
            </a:r>
          </a:p>
          <a:p>
            <a:pPr marL="285750" indent="-285750">
              <a:buFont typeface="Arial" panose="020B0604020202020204" pitchFamily="34" charset="0"/>
              <a:buChar char="•"/>
            </a:pPr>
            <a:r>
              <a:rPr lang="it-IT" sz="2000" dirty="0" smtClean="0">
                <a:effectLst/>
                <a:latin typeface="MV Boli" panose="02000500030200090000" pitchFamily="2" charset="0"/>
                <a:cs typeface="MV Boli" panose="02000500030200090000" pitchFamily="2" charset="0"/>
              </a:rPr>
              <a:t>Applicare solo come uno strato sottile</a:t>
            </a:r>
            <a:r>
              <a:rPr lang="it-IT" sz="2000" dirty="0" smtClean="0">
                <a:latin typeface="MV Boli" panose="02000500030200090000" pitchFamily="2" charset="0"/>
                <a:cs typeface="MV Boli" panose="02000500030200090000" pitchFamily="2" charset="0"/>
              </a:rPr>
              <a:t>.</a:t>
            </a:r>
          </a:p>
          <a:p>
            <a:pPr marL="285750" indent="-285750">
              <a:buFont typeface="Arial" panose="020B0604020202020204" pitchFamily="34" charset="0"/>
              <a:buChar char="•"/>
            </a:pPr>
            <a:r>
              <a:rPr lang="it-IT" sz="2000" dirty="0" smtClean="0">
                <a:latin typeface="MV Boli" panose="02000500030200090000" pitchFamily="2" charset="0"/>
                <a:cs typeface="MV Boli" panose="02000500030200090000" pitchFamily="2" charset="0"/>
              </a:rPr>
              <a:t>Conservazione a T ambiente </a:t>
            </a:r>
          </a:p>
          <a:p>
            <a:pPr marL="285750" indent="-285750">
              <a:buFont typeface="Arial" panose="020B0604020202020204" pitchFamily="34" charset="0"/>
              <a:buChar char="•"/>
            </a:pPr>
            <a:r>
              <a:rPr lang="it-IT" sz="2000" b="1" i="1" dirty="0" err="1" smtClean="0">
                <a:latin typeface="MV Boli" panose="02000500030200090000" pitchFamily="2" charset="0"/>
                <a:cs typeface="MV Boli" panose="02000500030200090000" pitchFamily="2" charset="0"/>
              </a:rPr>
              <a:t>Antiaderenziale</a:t>
            </a:r>
            <a:r>
              <a:rPr lang="it-IT" sz="2000" b="1" i="1" dirty="0" smtClean="0">
                <a:latin typeface="MV Boli" panose="02000500030200090000" pitchFamily="2" charset="0"/>
                <a:cs typeface="MV Boli" panose="02000500030200090000" pitchFamily="2" charset="0"/>
              </a:rPr>
              <a:t> </a:t>
            </a:r>
            <a:endParaRPr lang="it-IT" sz="2000" b="1" i="1" dirty="0">
              <a:latin typeface="MV Boli" panose="02000500030200090000" pitchFamily="2" charset="0"/>
              <a:cs typeface="MV Boli" panose="02000500030200090000" pitchFamily="2" charset="0"/>
            </a:endParaRPr>
          </a:p>
          <a:p>
            <a:pPr marL="285750" indent="-285750">
              <a:buFont typeface="Arial" panose="020B0604020202020204" pitchFamily="34" charset="0"/>
              <a:buChar char="•"/>
            </a:pPr>
            <a:endParaRPr lang="it-IT" sz="2000" dirty="0" smtClean="0">
              <a:effectLst/>
              <a:latin typeface="MV Boli" panose="02000500030200090000" pitchFamily="2" charset="0"/>
              <a:cs typeface="MV Boli" panose="02000500030200090000" pitchFamily="2" charset="0"/>
            </a:endParaRPr>
          </a:p>
          <a:p>
            <a:pPr algn="ctr"/>
            <a:r>
              <a:rPr lang="it-IT" sz="2000" b="1" u="sng" dirty="0" smtClean="0">
                <a:latin typeface="MV Boli" panose="02000500030200090000" pitchFamily="2" charset="0"/>
                <a:cs typeface="MV Boli" panose="02000500030200090000" pitchFamily="2" charset="0"/>
              </a:rPr>
              <a:t>Non usare:</a:t>
            </a:r>
            <a:endParaRPr lang="it-IT" sz="2000" dirty="0" smtClean="0">
              <a:latin typeface="MV Boli" panose="02000500030200090000" pitchFamily="2" charset="0"/>
              <a:cs typeface="MV Boli" panose="02000500030200090000" pitchFamily="2" charset="0"/>
            </a:endParaRPr>
          </a:p>
          <a:p>
            <a:pPr marL="342900" indent="-342900">
              <a:buFont typeface="Courier New" panose="02070309020205020404" pitchFamily="49" charset="0"/>
              <a:buChar char="o"/>
            </a:pPr>
            <a:r>
              <a:rPr lang="it-IT" sz="2000" dirty="0" smtClean="0">
                <a:latin typeface="MV Boli" panose="02000500030200090000" pitchFamily="2" charset="0"/>
                <a:cs typeface="MV Boli" panose="02000500030200090000" pitchFamily="2" charset="0"/>
              </a:rPr>
              <a:t> monconi bronchiali, </a:t>
            </a:r>
          </a:p>
          <a:p>
            <a:pPr marL="342900" indent="-342900">
              <a:buFont typeface="Courier New" panose="02070309020205020404" pitchFamily="49" charset="0"/>
              <a:buChar char="o"/>
            </a:pPr>
            <a:r>
              <a:rPr lang="it-IT" sz="2000" dirty="0" smtClean="0">
                <a:latin typeface="MV Boli" panose="02000500030200090000" pitchFamily="2" charset="0"/>
                <a:cs typeface="MV Boli" panose="02000500030200090000" pitchFamily="2" charset="0"/>
              </a:rPr>
              <a:t>aree polmonari decorticate, </a:t>
            </a:r>
            <a:endParaRPr lang="it-IT" sz="2000" dirty="0">
              <a:latin typeface="MV Boli" panose="02000500030200090000" pitchFamily="2" charset="0"/>
              <a:cs typeface="MV Boli" panose="02000500030200090000" pitchFamily="2" charset="0"/>
            </a:endParaRPr>
          </a:p>
          <a:p>
            <a:pPr marL="342900" indent="-342900">
              <a:buFont typeface="Courier New" panose="02070309020205020404" pitchFamily="49" charset="0"/>
              <a:buChar char="o"/>
            </a:pPr>
            <a:r>
              <a:rPr lang="it-IT" sz="2000" dirty="0" smtClean="0">
                <a:latin typeface="MV Boli" panose="02000500030200090000" pitchFamily="2" charset="0"/>
                <a:cs typeface="MV Boli" panose="02000500030200090000" pitchFamily="2" charset="0"/>
              </a:rPr>
              <a:t> aree in cui si desiderino aderenze pleuriche</a:t>
            </a:r>
          </a:p>
          <a:p>
            <a:pPr marL="342900" indent="-342900">
              <a:buFont typeface="Courier New" panose="02070309020205020404" pitchFamily="49" charset="0"/>
              <a:buChar char="o"/>
            </a:pPr>
            <a:r>
              <a:rPr lang="it-IT" sz="2000" dirty="0" smtClean="0">
                <a:latin typeface="MV Boli" panose="02000500030200090000" pitchFamily="2" charset="0"/>
                <a:cs typeface="MV Boli" panose="02000500030200090000" pitchFamily="2" charset="0"/>
              </a:rPr>
              <a:t>resezione polmonare contaminata o “sporca”</a:t>
            </a:r>
            <a:endParaRPr lang="it-IT" sz="2000" dirty="0">
              <a:latin typeface="MV Boli" panose="02000500030200090000" pitchFamily="2" charset="0"/>
              <a:cs typeface="MV Boli" panose="02000500030200090000" pitchFamily="2" charset="0"/>
            </a:endParaRPr>
          </a:p>
          <a:p>
            <a:pPr marL="342900" indent="-342900">
              <a:buFont typeface="Courier New" panose="02070309020205020404" pitchFamily="49" charset="0"/>
              <a:buChar char="o"/>
            </a:pPr>
            <a:r>
              <a:rPr lang="it-IT" sz="2000" dirty="0" smtClean="0">
                <a:effectLst/>
                <a:latin typeface="MV Boli" panose="02000500030200090000" pitchFamily="2" charset="0"/>
                <a:cs typeface="MV Boli" panose="02000500030200090000" pitchFamily="2" charset="0"/>
              </a:rPr>
              <a:t>al posto di suture, graffette o chiusure meccaniche.</a:t>
            </a:r>
          </a:p>
          <a:p>
            <a:endParaRPr lang="it-IT" b="0" dirty="0">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438619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129163" y="604157"/>
            <a:ext cx="6204857" cy="4849586"/>
          </a:xfrm>
          <a:prstGeom prst="rect">
            <a:avLst/>
          </a:prstGeom>
        </p:spPr>
      </p:pic>
      <p:sp>
        <p:nvSpPr>
          <p:cNvPr id="3" name="CasellaDiTesto 2"/>
          <p:cNvSpPr txBox="1"/>
          <p:nvPr/>
        </p:nvSpPr>
        <p:spPr>
          <a:xfrm>
            <a:off x="3477986" y="6008914"/>
            <a:ext cx="5507213" cy="523220"/>
          </a:xfrm>
          <a:prstGeom prst="rect">
            <a:avLst/>
          </a:prstGeom>
          <a:noFill/>
        </p:spPr>
        <p:txBody>
          <a:bodyPr wrap="none" rtlCol="0">
            <a:spAutoFit/>
          </a:bodyPr>
          <a:lstStyle/>
          <a:p>
            <a:r>
              <a:rPr lang="it-IT" sz="2800" b="1" dirty="0" err="1" smtClean="0">
                <a:solidFill>
                  <a:srgbClr val="C21C44"/>
                </a:solidFill>
                <a:latin typeface="Arial Black" panose="020B0A04020102020204" pitchFamily="34" charset="0"/>
              </a:rPr>
              <a:t>Coseal</a:t>
            </a:r>
            <a:r>
              <a:rPr lang="it-IT" sz="2800" b="1" dirty="0" smtClean="0">
                <a:solidFill>
                  <a:srgbClr val="C21C44"/>
                </a:solidFill>
                <a:latin typeface="Arial Black" panose="020B0A04020102020204" pitchFamily="34" charset="0"/>
              </a:rPr>
              <a:t> – aorta addominale </a:t>
            </a:r>
            <a:endParaRPr lang="it-IT" sz="2800" b="1" dirty="0">
              <a:solidFill>
                <a:srgbClr val="C21C44"/>
              </a:solidFill>
              <a:latin typeface="Arial Black" panose="020B0A04020102020204" pitchFamily="34" charset="0"/>
            </a:endParaRPr>
          </a:p>
        </p:txBody>
      </p:sp>
    </p:spTree>
    <p:extLst>
      <p:ext uri="{BB962C8B-B14F-4D97-AF65-F5344CB8AC3E}">
        <p14:creationId xmlns:p14="http://schemas.microsoft.com/office/powerpoint/2010/main" val="23422876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6983" y="878473"/>
            <a:ext cx="11696192" cy="645527"/>
          </a:xfrm>
        </p:spPr>
        <p:txBody>
          <a:bodyPr>
            <a:normAutofit fontScale="90000"/>
          </a:bodyPr>
          <a:lstStyle/>
          <a:p>
            <a:r>
              <a:rPr lang="it-IT" dirty="0" smtClean="0">
                <a:latin typeface="MV Boli" panose="02000500030200090000" pitchFamily="2" charset="0"/>
                <a:cs typeface="MV Boli" panose="02000500030200090000" pitchFamily="2" charset="0"/>
              </a:rPr>
              <a:t>HEMOPATCH: </a:t>
            </a:r>
            <a:r>
              <a:rPr lang="it-IT" sz="3100" dirty="0" smtClean="0">
                <a:latin typeface="+mn-lt"/>
                <a:cs typeface="MV Boli" panose="02000500030200090000" pitchFamily="2" charset="0"/>
              </a:rPr>
              <a:t>Sigillante </a:t>
            </a:r>
            <a:r>
              <a:rPr lang="it-IT" sz="3100" dirty="0" smtClean="0">
                <a:latin typeface="+mn-lt"/>
                <a:cs typeface="MV Boli" panose="02000500030200090000" pitchFamily="2" charset="0"/>
              </a:rPr>
              <a:t>- emostatico in collagene di origine bovina</a:t>
            </a:r>
            <a:r>
              <a:rPr lang="it-IT" sz="3100" dirty="0" smtClean="0">
                <a:latin typeface="MV Boli" panose="02000500030200090000" pitchFamily="2" charset="0"/>
                <a:cs typeface="MV Boli" panose="02000500030200090000" pitchFamily="2" charset="0"/>
              </a:rPr>
              <a:t/>
            </a:r>
            <a:br>
              <a:rPr lang="it-IT" sz="3100" dirty="0" smtClean="0">
                <a:latin typeface="MV Boli" panose="02000500030200090000" pitchFamily="2" charset="0"/>
                <a:cs typeface="MV Boli" panose="02000500030200090000" pitchFamily="2" charset="0"/>
              </a:rPr>
            </a:br>
            <a:endParaRPr lang="it-IT" dirty="0">
              <a:latin typeface="MV Boli" panose="02000500030200090000" pitchFamily="2" charset="0"/>
              <a:cs typeface="MV Boli" panose="02000500030200090000" pitchFamily="2" charset="0"/>
            </a:endParaRPr>
          </a:p>
        </p:txBody>
      </p:sp>
      <p:sp>
        <p:nvSpPr>
          <p:cNvPr id="3" name="Rettangolo 2"/>
          <p:cNvSpPr/>
          <p:nvPr/>
        </p:nvSpPr>
        <p:spPr>
          <a:xfrm>
            <a:off x="691072" y="1399743"/>
            <a:ext cx="11348527" cy="1938992"/>
          </a:xfrm>
          <a:prstGeom prst="rect">
            <a:avLst/>
          </a:prstGeom>
        </p:spPr>
        <p:txBody>
          <a:bodyPr wrap="square">
            <a:spAutoFit/>
          </a:bodyPr>
          <a:lstStyle/>
          <a:p>
            <a:pPr marL="285750" indent="-285750">
              <a:buFont typeface="Arial" panose="020B0604020202020204" pitchFamily="34" charset="0"/>
              <a:buChar char="•"/>
            </a:pPr>
            <a:r>
              <a:rPr lang="it-IT" sz="2400" dirty="0" smtClean="0">
                <a:cs typeface="MV Boli" panose="02000500030200090000" pitchFamily="2" charset="0"/>
              </a:rPr>
              <a:t>riassorbibile in 6-8 settimane</a:t>
            </a:r>
          </a:p>
          <a:p>
            <a:pPr marL="285750" indent="-285750">
              <a:buFont typeface="Arial" panose="020B0604020202020204" pitchFamily="34" charset="0"/>
              <a:buChar char="•"/>
            </a:pPr>
            <a:r>
              <a:rPr lang="it-IT" sz="2400" dirty="0" smtClean="0">
                <a:cs typeface="MV Boli" panose="02000500030200090000" pitchFamily="2" charset="0"/>
              </a:rPr>
              <a:t>rivestimento in NHS-PEG e risulterebbe particolarmente </a:t>
            </a:r>
            <a:r>
              <a:rPr lang="it-IT" sz="2400" dirty="0" smtClean="0">
                <a:cs typeface="MV Boli" panose="02000500030200090000" pitchFamily="2" charset="0"/>
              </a:rPr>
              <a:t>utile ai </a:t>
            </a:r>
            <a:r>
              <a:rPr lang="it-IT" sz="2400" dirty="0" smtClean="0">
                <a:cs typeface="MV Boli" panose="02000500030200090000" pitchFamily="2" charset="0"/>
              </a:rPr>
              <a:t>fini dell’emostasi in procedure di </a:t>
            </a:r>
            <a:r>
              <a:rPr lang="it-IT" sz="2400" dirty="0" smtClean="0">
                <a:cs typeface="MV Boli" panose="02000500030200090000" pitchFamily="2" charset="0"/>
              </a:rPr>
              <a:t>tiroidectomia, colecistectomia</a:t>
            </a:r>
            <a:r>
              <a:rPr lang="it-IT" sz="2400" dirty="0" smtClean="0">
                <a:cs typeface="MV Boli" panose="02000500030200090000" pitchFamily="2" charset="0"/>
              </a:rPr>
              <a:t>, resezioni di organi parenchimatosi </a:t>
            </a:r>
            <a:r>
              <a:rPr lang="it-IT" sz="2400" dirty="0" smtClean="0">
                <a:cs typeface="MV Boli" panose="02000500030200090000" pitchFamily="2" charset="0"/>
              </a:rPr>
              <a:t>come </a:t>
            </a:r>
            <a:r>
              <a:rPr lang="it-IT" sz="2400" dirty="0" smtClean="0">
                <a:cs typeface="MV Boli" panose="02000500030200090000" pitchFamily="2" charset="0"/>
              </a:rPr>
              <a:t>polmone, fegato e rene.</a:t>
            </a:r>
          </a:p>
          <a:p>
            <a:pPr marL="342900" indent="-342900">
              <a:buFont typeface="Arial" panose="020B0604020202020204" pitchFamily="34" charset="0"/>
              <a:buChar char="•"/>
            </a:pPr>
            <a:r>
              <a:rPr lang="it-IT" sz="2400" dirty="0" smtClean="0">
                <a:cs typeface="MV Boli" panose="02000500030200090000" pitchFamily="2" charset="0"/>
              </a:rPr>
              <a:t>Si conserva a </a:t>
            </a:r>
            <a:r>
              <a:rPr lang="it-IT" sz="2400" dirty="0">
                <a:cs typeface="MV Boli" panose="02000500030200090000" pitchFamily="2" charset="0"/>
              </a:rPr>
              <a:t>T</a:t>
            </a:r>
            <a:r>
              <a:rPr lang="it-IT" sz="2400" dirty="0" smtClean="0">
                <a:cs typeface="MV Boli" panose="02000500030200090000" pitchFamily="2" charset="0"/>
              </a:rPr>
              <a:t> ambiente </a:t>
            </a:r>
            <a:endParaRPr lang="it-IT" sz="2400" dirty="0">
              <a:cs typeface="MV Boli" panose="02000500030200090000" pitchFamily="2" charset="0"/>
            </a:endParaRPr>
          </a:p>
        </p:txBody>
      </p:sp>
      <p:pic>
        <p:nvPicPr>
          <p:cNvPr id="4" name="Immagine 3"/>
          <p:cNvPicPr>
            <a:picLocks noChangeAspect="1"/>
          </p:cNvPicPr>
          <p:nvPr/>
        </p:nvPicPr>
        <p:blipFill>
          <a:blip r:embed="rId2"/>
          <a:stretch>
            <a:fillRect/>
          </a:stretch>
        </p:blipFill>
        <p:spPr>
          <a:xfrm>
            <a:off x="7643979" y="3261945"/>
            <a:ext cx="4149196" cy="3382678"/>
          </a:xfrm>
          <a:prstGeom prst="rect">
            <a:avLst/>
          </a:prstGeom>
        </p:spPr>
      </p:pic>
      <p:pic>
        <p:nvPicPr>
          <p:cNvPr id="5" name="Immagine 4"/>
          <p:cNvPicPr>
            <a:picLocks noChangeAspect="1"/>
          </p:cNvPicPr>
          <p:nvPr/>
        </p:nvPicPr>
        <p:blipFill rotWithShape="1">
          <a:blip r:embed="rId3"/>
          <a:srcRect t="17128" r="6697"/>
          <a:stretch/>
        </p:blipFill>
        <p:spPr>
          <a:xfrm>
            <a:off x="691074" y="3999012"/>
            <a:ext cx="5832162" cy="2822773"/>
          </a:xfrm>
          <a:prstGeom prst="rect">
            <a:avLst/>
          </a:prstGeom>
        </p:spPr>
      </p:pic>
    </p:spTree>
    <p:extLst>
      <p:ext uri="{BB962C8B-B14F-4D97-AF65-F5344CB8AC3E}">
        <p14:creationId xmlns:p14="http://schemas.microsoft.com/office/powerpoint/2010/main" val="2507803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598" r="8036"/>
          <a:stretch/>
        </p:blipFill>
        <p:spPr>
          <a:xfrm>
            <a:off x="620486" y="449086"/>
            <a:ext cx="11428036" cy="6408914"/>
          </a:xfrm>
          <a:prstGeom prst="rect">
            <a:avLst/>
          </a:prstGeom>
        </p:spPr>
      </p:pic>
      <p:sp>
        <p:nvSpPr>
          <p:cNvPr id="3" name="CasellaDiTesto 2"/>
          <p:cNvSpPr txBox="1"/>
          <p:nvPr/>
        </p:nvSpPr>
        <p:spPr>
          <a:xfrm>
            <a:off x="3706585" y="5633358"/>
            <a:ext cx="4872424" cy="523220"/>
          </a:xfrm>
          <a:prstGeom prst="rect">
            <a:avLst/>
          </a:prstGeom>
          <a:noFill/>
        </p:spPr>
        <p:txBody>
          <a:bodyPr wrap="none" rtlCol="0">
            <a:spAutoFit/>
          </a:bodyPr>
          <a:lstStyle/>
          <a:p>
            <a:r>
              <a:rPr lang="it-IT" sz="2800" b="1" dirty="0" smtClean="0">
                <a:solidFill>
                  <a:srgbClr val="FFFF00"/>
                </a:solidFill>
                <a:latin typeface="Arial Black" panose="020B0A04020102020204" pitchFamily="34" charset="0"/>
              </a:rPr>
              <a:t>Polmone- perdita aerea </a:t>
            </a:r>
            <a:endParaRPr lang="it-IT" sz="28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9486621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63386" y="0"/>
            <a:ext cx="10825843" cy="6858000"/>
          </a:xfrm>
          <a:prstGeom prst="rect">
            <a:avLst/>
          </a:prstGeom>
        </p:spPr>
      </p:pic>
      <p:sp>
        <p:nvSpPr>
          <p:cNvPr id="3" name="Ovale 2"/>
          <p:cNvSpPr/>
          <p:nvPr/>
        </p:nvSpPr>
        <p:spPr>
          <a:xfrm>
            <a:off x="4114800" y="2449286"/>
            <a:ext cx="4294414" cy="3690257"/>
          </a:xfrm>
          <a:prstGeom prst="ellipse">
            <a:avLst/>
          </a:prstGeom>
          <a:solidFill>
            <a:schemeClr val="accent1">
              <a:alpha val="0"/>
            </a:schemeClr>
          </a:solidFill>
          <a:ln w="114300">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021124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9810" r="19420" b="4334"/>
          <a:stretch/>
        </p:blipFill>
        <p:spPr>
          <a:xfrm>
            <a:off x="114300" y="-16728"/>
            <a:ext cx="12077700" cy="6874728"/>
          </a:xfrm>
          <a:prstGeom prst="rect">
            <a:avLst/>
          </a:prstGeom>
        </p:spPr>
      </p:pic>
      <p:sp>
        <p:nvSpPr>
          <p:cNvPr id="3" name="CasellaDiTesto 2"/>
          <p:cNvSpPr txBox="1"/>
          <p:nvPr/>
        </p:nvSpPr>
        <p:spPr>
          <a:xfrm>
            <a:off x="620485" y="5208815"/>
            <a:ext cx="5706690" cy="369332"/>
          </a:xfrm>
          <a:prstGeom prst="rect">
            <a:avLst/>
          </a:prstGeom>
          <a:noFill/>
        </p:spPr>
        <p:txBody>
          <a:bodyPr wrap="none" rtlCol="0">
            <a:spAutoFit/>
          </a:bodyPr>
          <a:lstStyle/>
          <a:p>
            <a:r>
              <a:rPr lang="it-IT" dirty="0" smtClean="0">
                <a:latin typeface="Arial Black" panose="020B0A04020102020204" pitchFamily="34" charset="0"/>
              </a:rPr>
              <a:t>Applicazione garza compressa per 2 minuti </a:t>
            </a:r>
            <a:endParaRPr lang="it-IT" dirty="0">
              <a:latin typeface="Arial Black" panose="020B0A04020102020204" pitchFamily="34" charset="0"/>
            </a:endParaRPr>
          </a:p>
        </p:txBody>
      </p:sp>
    </p:spTree>
    <p:extLst>
      <p:ext uri="{BB962C8B-B14F-4D97-AF65-F5344CB8AC3E}">
        <p14:creationId xmlns:p14="http://schemas.microsoft.com/office/powerpoint/2010/main" val="21927446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74906" y="0"/>
            <a:ext cx="15094364" cy="6972299"/>
          </a:xfrm>
          <a:prstGeom prst="rect">
            <a:avLst/>
          </a:prstGeom>
        </p:spPr>
      </p:pic>
    </p:spTree>
    <p:extLst>
      <p:ext uri="{BB962C8B-B14F-4D97-AF65-F5344CB8AC3E}">
        <p14:creationId xmlns:p14="http://schemas.microsoft.com/office/powerpoint/2010/main" val="11113329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13281" r="11384"/>
          <a:stretch/>
        </p:blipFill>
        <p:spPr>
          <a:xfrm>
            <a:off x="1028700" y="0"/>
            <a:ext cx="10303329" cy="6858000"/>
          </a:xfrm>
          <a:prstGeom prst="rect">
            <a:avLst/>
          </a:prstGeom>
        </p:spPr>
      </p:pic>
    </p:spTree>
    <p:extLst>
      <p:ext uri="{BB962C8B-B14F-4D97-AF65-F5344CB8AC3E}">
        <p14:creationId xmlns:p14="http://schemas.microsoft.com/office/powerpoint/2010/main" val="3122678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97527" y="0"/>
            <a:ext cx="10390909" cy="6878386"/>
          </a:xfrm>
          <a:prstGeom prst="rect">
            <a:avLst/>
          </a:prstGeom>
        </p:spPr>
      </p:pic>
    </p:spTree>
    <p:extLst>
      <p:ext uri="{BB962C8B-B14F-4D97-AF65-F5344CB8AC3E}">
        <p14:creationId xmlns:p14="http://schemas.microsoft.com/office/powerpoint/2010/main" val="28482461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69471" y="0"/>
            <a:ext cx="11038115" cy="6858000"/>
          </a:xfrm>
          <a:prstGeom prst="rect">
            <a:avLst/>
          </a:prstGeom>
        </p:spPr>
      </p:pic>
    </p:spTree>
    <p:extLst>
      <p:ext uri="{BB962C8B-B14F-4D97-AF65-F5344CB8AC3E}">
        <p14:creationId xmlns:p14="http://schemas.microsoft.com/office/powerpoint/2010/main" val="4433433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6848" y="97151"/>
            <a:ext cx="6781800" cy="1325563"/>
          </a:xfrm>
        </p:spPr>
        <p:txBody>
          <a:bodyPr/>
          <a:lstStyle/>
          <a:p>
            <a:pPr algn="ctr"/>
            <a:r>
              <a:rPr lang="it-IT" dirty="0" smtClean="0"/>
              <a:t>ETHIZIA </a:t>
            </a:r>
            <a:r>
              <a:rPr lang="it-IT" sz="2400" dirty="0" smtClean="0"/>
              <a:t>patch </a:t>
            </a:r>
            <a:r>
              <a:rPr lang="it-IT" sz="2400" dirty="0" smtClean="0"/>
              <a:t>emostatico </a:t>
            </a:r>
            <a:r>
              <a:rPr lang="it-IT" sz="3600" b="1" i="1" dirty="0" err="1" smtClean="0"/>
              <a:t>Pox</a:t>
            </a:r>
            <a:r>
              <a:rPr lang="it-IT" sz="3600" b="1" i="1" dirty="0" smtClean="0"/>
              <a:t> </a:t>
            </a:r>
            <a:endParaRPr lang="it-IT" sz="6000" b="1" i="1" dirty="0"/>
          </a:p>
        </p:txBody>
      </p:sp>
      <p:sp>
        <p:nvSpPr>
          <p:cNvPr id="3" name="Segnaposto contenuto 2"/>
          <p:cNvSpPr>
            <a:spLocks noGrp="1"/>
          </p:cNvSpPr>
          <p:nvPr>
            <p:ph idx="1"/>
          </p:nvPr>
        </p:nvSpPr>
        <p:spPr>
          <a:xfrm>
            <a:off x="838199" y="1825625"/>
            <a:ext cx="10965873" cy="4351338"/>
          </a:xfrm>
        </p:spPr>
        <p:txBody>
          <a:bodyPr/>
          <a:lstStyle/>
          <a:p>
            <a:r>
              <a:rPr lang="it-IT" dirty="0" smtClean="0"/>
              <a:t>Aderisce entro 30’’su organi </a:t>
            </a:r>
            <a:r>
              <a:rPr lang="it-IT" dirty="0" smtClean="0"/>
              <a:t>solidi</a:t>
            </a:r>
          </a:p>
          <a:p>
            <a:r>
              <a:rPr lang="it-IT" dirty="0" smtClean="0"/>
              <a:t>Sanguinamento problematico</a:t>
            </a:r>
            <a:endParaRPr lang="it-IT" dirty="0" smtClean="0"/>
          </a:p>
          <a:p>
            <a:r>
              <a:rPr lang="it-IT" dirty="0" smtClean="0"/>
              <a:t>Non serve scongelarlo, miscelarlo o inumidirlo si conserva a T ambiente</a:t>
            </a:r>
          </a:p>
          <a:p>
            <a:r>
              <a:rPr lang="it-IT" dirty="0" smtClean="0"/>
              <a:t>Si può arrotolare, sfaldato, ritagliato </a:t>
            </a:r>
          </a:p>
          <a:p>
            <a:r>
              <a:rPr lang="it-IT" u="sng" dirty="0" smtClean="0"/>
              <a:t>Non è stato ancora studiato in contesti cardiovascolari o </a:t>
            </a:r>
            <a:r>
              <a:rPr lang="it-IT" u="sng" dirty="0" smtClean="0"/>
              <a:t>neurologici</a:t>
            </a:r>
          </a:p>
        </p:txBody>
      </p:sp>
      <p:pic>
        <p:nvPicPr>
          <p:cNvPr id="4" name="Immagine 3"/>
          <p:cNvPicPr>
            <a:picLocks noChangeAspect="1"/>
          </p:cNvPicPr>
          <p:nvPr/>
        </p:nvPicPr>
        <p:blipFill>
          <a:blip r:embed="rId2"/>
          <a:stretch>
            <a:fillRect/>
          </a:stretch>
        </p:blipFill>
        <p:spPr>
          <a:xfrm>
            <a:off x="7825838" y="70584"/>
            <a:ext cx="3978234" cy="2784764"/>
          </a:xfrm>
          <a:prstGeom prst="rect">
            <a:avLst/>
          </a:prstGeom>
        </p:spPr>
      </p:pic>
    </p:spTree>
    <p:extLst>
      <p:ext uri="{BB962C8B-B14F-4D97-AF65-F5344CB8AC3E}">
        <p14:creationId xmlns:p14="http://schemas.microsoft.com/office/powerpoint/2010/main" val="3303238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1"/>
            <a:ext cx="12192000" cy="6858000"/>
          </a:xfrm>
          <a:prstGeom prst="rect">
            <a:avLst/>
          </a:prstGeom>
        </p:spPr>
      </p:pic>
      <p:sp>
        <p:nvSpPr>
          <p:cNvPr id="5" name="CasellaDiTesto 4"/>
          <p:cNvSpPr txBox="1"/>
          <p:nvPr/>
        </p:nvSpPr>
        <p:spPr>
          <a:xfrm>
            <a:off x="3513221" y="240631"/>
            <a:ext cx="4870244" cy="707886"/>
          </a:xfrm>
          <a:prstGeom prst="rect">
            <a:avLst/>
          </a:prstGeom>
          <a:noFill/>
        </p:spPr>
        <p:txBody>
          <a:bodyPr wrap="none" rtlCol="0">
            <a:spAutoFit/>
          </a:bodyPr>
          <a:lstStyle/>
          <a:p>
            <a:r>
              <a:rPr lang="it-IT" sz="4000" dirty="0" smtClean="0">
                <a:solidFill>
                  <a:srgbClr val="002060"/>
                </a:solidFill>
                <a:latin typeface="MV Boli" panose="02000500030200090000" pitchFamily="2" charset="0"/>
                <a:cs typeface="MV Boli" panose="02000500030200090000" pitchFamily="2" charset="0"/>
              </a:rPr>
              <a:t>Take home </a:t>
            </a:r>
            <a:r>
              <a:rPr lang="it-IT" sz="4000" dirty="0" err="1" smtClean="0">
                <a:solidFill>
                  <a:srgbClr val="002060"/>
                </a:solidFill>
                <a:latin typeface="MV Boli" panose="02000500030200090000" pitchFamily="2" charset="0"/>
                <a:cs typeface="MV Boli" panose="02000500030200090000" pitchFamily="2" charset="0"/>
              </a:rPr>
              <a:t>message</a:t>
            </a:r>
            <a:endParaRPr lang="it-IT" sz="4000" dirty="0">
              <a:solidFill>
                <a:srgbClr val="002060"/>
              </a:solidFill>
              <a:latin typeface="MV Boli" panose="02000500030200090000" pitchFamily="2" charset="0"/>
              <a:cs typeface="MV Boli" panose="02000500030200090000" pitchFamily="2" charset="0"/>
            </a:endParaRPr>
          </a:p>
        </p:txBody>
      </p:sp>
      <p:pic>
        <p:nvPicPr>
          <p:cNvPr id="6" name="Immagine 5"/>
          <p:cNvPicPr>
            <a:picLocks noChangeAspect="1"/>
          </p:cNvPicPr>
          <p:nvPr/>
        </p:nvPicPr>
        <p:blipFill>
          <a:blip r:embed="rId3"/>
          <a:stretch>
            <a:fillRect/>
          </a:stretch>
        </p:blipFill>
        <p:spPr>
          <a:xfrm>
            <a:off x="2671246" y="1050526"/>
            <a:ext cx="9683083" cy="1542234"/>
          </a:xfrm>
          <a:prstGeom prst="rect">
            <a:avLst/>
          </a:prstGeom>
        </p:spPr>
      </p:pic>
      <p:sp>
        <p:nvSpPr>
          <p:cNvPr id="7" name="CasellaDiTesto 6"/>
          <p:cNvSpPr txBox="1"/>
          <p:nvPr/>
        </p:nvSpPr>
        <p:spPr>
          <a:xfrm>
            <a:off x="2652057" y="1943833"/>
            <a:ext cx="1779654" cy="584775"/>
          </a:xfrm>
          <a:prstGeom prst="rect">
            <a:avLst/>
          </a:prstGeom>
          <a:noFill/>
        </p:spPr>
        <p:txBody>
          <a:bodyPr wrap="none" rtlCol="0">
            <a:spAutoFit/>
          </a:bodyPr>
          <a:lstStyle/>
          <a:p>
            <a:r>
              <a:rPr lang="it-IT" sz="1600" b="1" dirty="0" smtClean="0">
                <a:solidFill>
                  <a:srgbClr val="FF0000"/>
                </a:solidFill>
                <a:latin typeface="Arial" panose="020B0604020202020204" pitchFamily="34" charset="0"/>
                <a:cs typeface="Arial" panose="020B0604020202020204" pitchFamily="34" charset="0"/>
              </a:rPr>
              <a:t>Sanguinamento </a:t>
            </a:r>
          </a:p>
          <a:p>
            <a:r>
              <a:rPr lang="it-IT" sz="1600" b="1" dirty="0" smtClean="0">
                <a:solidFill>
                  <a:srgbClr val="FF0000"/>
                </a:solidFill>
                <a:latin typeface="Arial" panose="020B0604020202020204" pitchFamily="34" charset="0"/>
                <a:cs typeface="Arial" panose="020B0604020202020204" pitchFamily="34" charset="0"/>
              </a:rPr>
              <a:t>A nappo </a:t>
            </a:r>
          </a:p>
        </p:txBody>
      </p:sp>
      <p:pic>
        <p:nvPicPr>
          <p:cNvPr id="8" name="Immagine 7"/>
          <p:cNvPicPr>
            <a:picLocks noChangeAspect="1"/>
          </p:cNvPicPr>
          <p:nvPr/>
        </p:nvPicPr>
        <p:blipFill>
          <a:blip r:embed="rId4"/>
          <a:stretch>
            <a:fillRect/>
          </a:stretch>
        </p:blipFill>
        <p:spPr>
          <a:xfrm>
            <a:off x="6432884" y="1984895"/>
            <a:ext cx="2275892" cy="865912"/>
          </a:xfrm>
          <a:prstGeom prst="rect">
            <a:avLst/>
          </a:prstGeom>
        </p:spPr>
      </p:pic>
      <p:sp>
        <p:nvSpPr>
          <p:cNvPr id="10" name="CasellaDiTesto 9"/>
          <p:cNvSpPr txBox="1"/>
          <p:nvPr/>
        </p:nvSpPr>
        <p:spPr>
          <a:xfrm>
            <a:off x="10204101" y="2045526"/>
            <a:ext cx="2266313" cy="523220"/>
          </a:xfrm>
          <a:prstGeom prst="rect">
            <a:avLst/>
          </a:prstGeom>
          <a:noFill/>
        </p:spPr>
        <p:txBody>
          <a:bodyPr wrap="square" rtlCol="0">
            <a:spAutoFit/>
          </a:bodyPr>
          <a:lstStyle/>
          <a:p>
            <a:r>
              <a:rPr lang="it-IT" sz="1400" b="1" dirty="0" smtClean="0">
                <a:solidFill>
                  <a:srgbClr val="FF0000"/>
                </a:solidFill>
                <a:latin typeface="Arial" panose="020B0604020202020204" pitchFamily="34" charset="0"/>
                <a:cs typeface="Arial" panose="020B0604020202020204" pitchFamily="34" charset="0"/>
              </a:rPr>
              <a:t>Sanguinamento da </a:t>
            </a:r>
          </a:p>
          <a:p>
            <a:r>
              <a:rPr lang="it-IT" sz="1400" b="1" dirty="0" smtClean="0">
                <a:solidFill>
                  <a:srgbClr val="FF0000"/>
                </a:solidFill>
                <a:latin typeface="Arial" panose="020B0604020202020204" pitchFamily="34" charset="0"/>
                <a:cs typeface="Arial" panose="020B0604020202020204" pitchFamily="34" charset="0"/>
              </a:rPr>
              <a:t>Vasi ad alta pressione </a:t>
            </a:r>
            <a:endParaRPr lang="it-IT" sz="1400" b="1" dirty="0">
              <a:solidFill>
                <a:srgbClr val="FF0000"/>
              </a:solidFill>
              <a:latin typeface="Arial" panose="020B0604020202020204" pitchFamily="34" charset="0"/>
              <a:cs typeface="Arial" panose="020B0604020202020204" pitchFamily="34" charset="0"/>
            </a:endParaRPr>
          </a:p>
        </p:txBody>
      </p:sp>
      <p:sp>
        <p:nvSpPr>
          <p:cNvPr id="11" name="CasellaDiTesto 10"/>
          <p:cNvSpPr txBox="1"/>
          <p:nvPr/>
        </p:nvSpPr>
        <p:spPr>
          <a:xfrm>
            <a:off x="2800595" y="2846565"/>
            <a:ext cx="1259832" cy="923330"/>
          </a:xfrm>
          <a:prstGeom prst="rect">
            <a:avLst/>
          </a:prstGeom>
          <a:noFill/>
        </p:spPr>
        <p:txBody>
          <a:bodyPr wrap="none" rtlCol="0">
            <a:spAutoFit/>
          </a:bodyPr>
          <a:lstStyle/>
          <a:p>
            <a:r>
              <a:rPr lang="it-IT" dirty="0" smtClean="0"/>
              <a:t>Cellulosa </a:t>
            </a:r>
          </a:p>
          <a:p>
            <a:r>
              <a:rPr lang="it-IT" dirty="0" smtClean="0"/>
              <a:t>Ossigenata </a:t>
            </a:r>
          </a:p>
          <a:p>
            <a:r>
              <a:rPr lang="it-IT" dirty="0" smtClean="0"/>
              <a:t>Rigenerata </a:t>
            </a:r>
            <a:endParaRPr lang="it-IT" dirty="0"/>
          </a:p>
        </p:txBody>
      </p:sp>
      <p:sp>
        <p:nvSpPr>
          <p:cNvPr id="12" name="CasellaDiTesto 11"/>
          <p:cNvSpPr txBox="1"/>
          <p:nvPr/>
        </p:nvSpPr>
        <p:spPr>
          <a:xfrm>
            <a:off x="4376969" y="2855049"/>
            <a:ext cx="1425070" cy="646331"/>
          </a:xfrm>
          <a:prstGeom prst="rect">
            <a:avLst/>
          </a:prstGeom>
          <a:noFill/>
        </p:spPr>
        <p:txBody>
          <a:bodyPr wrap="none" rtlCol="0">
            <a:spAutoFit/>
          </a:bodyPr>
          <a:lstStyle/>
          <a:p>
            <a:r>
              <a:rPr lang="it-IT" dirty="0" smtClean="0"/>
              <a:t>Schiuma con </a:t>
            </a:r>
          </a:p>
          <a:p>
            <a:r>
              <a:rPr lang="it-IT" dirty="0" smtClean="0"/>
              <a:t>Trombina </a:t>
            </a:r>
            <a:endParaRPr lang="it-IT" dirty="0"/>
          </a:p>
        </p:txBody>
      </p:sp>
      <p:sp>
        <p:nvSpPr>
          <p:cNvPr id="13" name="CasellaDiTesto 12"/>
          <p:cNvSpPr txBox="1"/>
          <p:nvPr/>
        </p:nvSpPr>
        <p:spPr>
          <a:xfrm>
            <a:off x="6432884" y="3070800"/>
            <a:ext cx="1590500" cy="369332"/>
          </a:xfrm>
          <a:prstGeom prst="rect">
            <a:avLst/>
          </a:prstGeom>
          <a:noFill/>
        </p:spPr>
        <p:txBody>
          <a:bodyPr wrap="none" rtlCol="0">
            <a:spAutoFit/>
          </a:bodyPr>
          <a:lstStyle/>
          <a:p>
            <a:r>
              <a:rPr lang="it-IT" dirty="0" smtClean="0"/>
              <a:t>Colla di fibrina </a:t>
            </a:r>
            <a:endParaRPr lang="it-IT" dirty="0"/>
          </a:p>
        </p:txBody>
      </p:sp>
      <p:sp>
        <p:nvSpPr>
          <p:cNvPr id="14" name="CasellaDiTesto 13"/>
          <p:cNvSpPr txBox="1"/>
          <p:nvPr/>
        </p:nvSpPr>
        <p:spPr>
          <a:xfrm>
            <a:off x="8419296" y="3028817"/>
            <a:ext cx="1624163" cy="1200329"/>
          </a:xfrm>
          <a:prstGeom prst="rect">
            <a:avLst/>
          </a:prstGeom>
          <a:noFill/>
        </p:spPr>
        <p:txBody>
          <a:bodyPr wrap="none" rtlCol="0">
            <a:spAutoFit/>
          </a:bodyPr>
          <a:lstStyle/>
          <a:p>
            <a:r>
              <a:rPr lang="it-IT" dirty="0" smtClean="0"/>
              <a:t>Emostatico di </a:t>
            </a:r>
          </a:p>
          <a:p>
            <a:r>
              <a:rPr lang="it-IT" dirty="0" smtClean="0"/>
              <a:t>Origine umana </a:t>
            </a:r>
          </a:p>
          <a:p>
            <a:r>
              <a:rPr lang="it-IT" dirty="0" err="1" smtClean="0"/>
              <a:t>Tachosil</a:t>
            </a:r>
            <a:r>
              <a:rPr lang="it-IT" dirty="0" smtClean="0"/>
              <a:t>  </a:t>
            </a:r>
            <a:endParaRPr lang="it-IT" dirty="0" smtClean="0"/>
          </a:p>
          <a:p>
            <a:r>
              <a:rPr lang="it-IT" dirty="0" err="1" smtClean="0"/>
              <a:t>Ethizia</a:t>
            </a:r>
            <a:r>
              <a:rPr lang="it-IT" dirty="0" smtClean="0"/>
              <a:t> </a:t>
            </a:r>
            <a:endParaRPr lang="it-IT" dirty="0"/>
          </a:p>
        </p:txBody>
      </p:sp>
      <p:sp>
        <p:nvSpPr>
          <p:cNvPr id="15" name="CasellaDiTesto 14"/>
          <p:cNvSpPr txBox="1"/>
          <p:nvPr/>
        </p:nvSpPr>
        <p:spPr>
          <a:xfrm>
            <a:off x="10575658" y="3145401"/>
            <a:ext cx="1084143" cy="369332"/>
          </a:xfrm>
          <a:prstGeom prst="rect">
            <a:avLst/>
          </a:prstGeom>
          <a:noFill/>
        </p:spPr>
        <p:txBody>
          <a:bodyPr wrap="none" rtlCol="0">
            <a:spAutoFit/>
          </a:bodyPr>
          <a:lstStyle/>
          <a:p>
            <a:r>
              <a:rPr lang="it-IT" dirty="0"/>
              <a:t>S</a:t>
            </a:r>
            <a:r>
              <a:rPr lang="it-IT" dirty="0" smtClean="0"/>
              <a:t>igillante </a:t>
            </a:r>
            <a:endParaRPr lang="it-IT" dirty="0"/>
          </a:p>
        </p:txBody>
      </p:sp>
    </p:spTree>
    <p:extLst>
      <p:ext uri="{BB962C8B-B14F-4D97-AF65-F5344CB8AC3E}">
        <p14:creationId xmlns:p14="http://schemas.microsoft.com/office/powerpoint/2010/main" val="29480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0" y="1"/>
            <a:ext cx="12192000" cy="6858000"/>
          </a:xfrm>
          <a:prstGeom prst="rect">
            <a:avLst/>
          </a:prstGeom>
        </p:spPr>
      </p:pic>
      <p:sp>
        <p:nvSpPr>
          <p:cNvPr id="2" name="Titolo 1"/>
          <p:cNvSpPr>
            <a:spLocks noGrp="1"/>
          </p:cNvSpPr>
          <p:nvPr>
            <p:ph type="title"/>
          </p:nvPr>
        </p:nvSpPr>
        <p:spPr>
          <a:xfrm>
            <a:off x="4072467" y="483658"/>
            <a:ext cx="5257800" cy="1325563"/>
          </a:xfrm>
        </p:spPr>
        <p:txBody>
          <a:bodyPr>
            <a:normAutofit/>
          </a:bodyPr>
          <a:lstStyle/>
          <a:p>
            <a:r>
              <a:rPr lang="it-IT" sz="6600" dirty="0" smtClean="0">
                <a:solidFill>
                  <a:srgbClr val="FF0000"/>
                </a:solidFill>
                <a:latin typeface="Arial Rounded MT Bold" panose="020F0704030504030204" pitchFamily="34" charset="0"/>
              </a:rPr>
              <a:t>A presto!</a:t>
            </a:r>
            <a:endParaRPr lang="it-IT" sz="66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1858694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67425" y="0"/>
            <a:ext cx="12359425" cy="3108543"/>
          </a:xfrm>
          <a:prstGeom prst="rect">
            <a:avLst/>
          </a:prstGeom>
          <a:noFill/>
        </p:spPr>
        <p:txBody>
          <a:bodyPr wrap="square" rtlCol="0">
            <a:spAutoFit/>
          </a:bodyPr>
          <a:lstStyle/>
          <a:p>
            <a:pPr algn="ctr"/>
            <a:r>
              <a:rPr lang="it-IT" sz="2800" b="1" dirty="0" smtClean="0">
                <a:latin typeface="Arial Rounded MT Bold" panose="020F0704030504030204" pitchFamily="34" charset="0"/>
              </a:rPr>
              <a:t>Emostasi : </a:t>
            </a:r>
            <a:r>
              <a:rPr lang="it-IT" sz="2800" dirty="0" smtClean="0">
                <a:latin typeface="Calibri" panose="020F0502020204030204" pitchFamily="34" charset="0"/>
                <a:cs typeface="Calibri" panose="020F0502020204030204" pitchFamily="34" charset="0"/>
              </a:rPr>
              <a:t>è un processo fisiologico a cascata, </a:t>
            </a:r>
          </a:p>
          <a:p>
            <a:pPr algn="ctr"/>
            <a:r>
              <a:rPr lang="it-IT" sz="2800" dirty="0" smtClean="0">
                <a:latin typeface="Calibri" panose="020F0502020204030204" pitchFamily="34" charset="0"/>
                <a:cs typeface="Calibri" panose="020F0502020204030204" pitchFamily="34" charset="0"/>
              </a:rPr>
              <a:t>Interruzione del flusso/circolazione del sangue.</a:t>
            </a:r>
          </a:p>
          <a:p>
            <a:pPr algn="ctr"/>
            <a:r>
              <a:rPr lang="it-IT" sz="2800" b="1" dirty="0" err="1" smtClean="0">
                <a:latin typeface="Symbol" panose="05050102010706020507" pitchFamily="18" charset="2"/>
              </a:rPr>
              <a:t>Aimostasiò</a:t>
            </a:r>
            <a:r>
              <a:rPr lang="it-IT" sz="2800" b="1" dirty="0">
                <a:latin typeface="Symbol" panose="05050102010706020507" pitchFamily="18" charset="2"/>
              </a:rPr>
              <a:t> </a:t>
            </a:r>
            <a:r>
              <a:rPr lang="it-IT" sz="2800" b="1" dirty="0" smtClean="0">
                <a:latin typeface="Symbol" panose="05050102010706020507" pitchFamily="18" charset="2"/>
              </a:rPr>
              <a:t>(</a:t>
            </a:r>
            <a:r>
              <a:rPr lang="it-IT" sz="2800" b="1" dirty="0" err="1" smtClean="0">
                <a:latin typeface="Symbol" panose="05050102010706020507" pitchFamily="18" charset="2"/>
              </a:rPr>
              <a:t>aima</a:t>
            </a:r>
            <a:r>
              <a:rPr lang="it-IT" sz="2800" b="1" dirty="0" smtClean="0">
                <a:latin typeface="Arial Rounded MT Bold" panose="020F0704030504030204" pitchFamily="34" charset="0"/>
              </a:rPr>
              <a:t>: </a:t>
            </a:r>
            <a:r>
              <a:rPr lang="it-IT" sz="2800" dirty="0" smtClean="0">
                <a:latin typeface="Arial Rounded MT Bold" panose="020F0704030504030204" pitchFamily="34" charset="0"/>
              </a:rPr>
              <a:t>sangue</a:t>
            </a:r>
            <a:r>
              <a:rPr lang="it-IT" sz="2800" b="1" dirty="0" smtClean="0">
                <a:latin typeface="Arial Rounded MT Bold" panose="020F0704030504030204" pitchFamily="34" charset="0"/>
              </a:rPr>
              <a:t> </a:t>
            </a:r>
            <a:r>
              <a:rPr lang="it-IT" sz="2800" b="1" dirty="0" err="1" smtClean="0">
                <a:latin typeface="Symbol" panose="05050102010706020507" pitchFamily="18" charset="2"/>
              </a:rPr>
              <a:t>stasiò</a:t>
            </a:r>
            <a:r>
              <a:rPr lang="it-IT" sz="2800" b="1" dirty="0" smtClean="0">
                <a:latin typeface="Arial Rounded MT Bold" panose="020F0704030504030204" pitchFamily="34" charset="0"/>
              </a:rPr>
              <a:t>: </a:t>
            </a:r>
            <a:r>
              <a:rPr lang="it-IT" sz="2800" dirty="0" smtClean="0">
                <a:latin typeface="Arial Rounded MT Bold" panose="020F0704030504030204" pitchFamily="34" charset="0"/>
              </a:rPr>
              <a:t>interruzione) </a:t>
            </a:r>
          </a:p>
          <a:p>
            <a:pPr algn="ctr"/>
            <a:r>
              <a:rPr lang="it-IT" sz="2800" dirty="0" smtClean="0">
                <a:latin typeface="Calibri" panose="020F0502020204030204" pitchFamily="34" charset="0"/>
                <a:cs typeface="Calibri" panose="020F0502020204030204" pitchFamily="34" charset="0"/>
              </a:rPr>
              <a:t>Permette di arrestare il sanguinamento, di trattenere il sangue fluido in condizioni fisiologiche , attraverso dei processi, cellulari e biochimici che permettono di mantenere il sangue allo stato liquido nei vasi normali e indurre la formazione del coagulo emostatico in presenza di danno vascolare. </a:t>
            </a:r>
            <a:endParaRPr lang="it-IT" sz="2800" dirty="0">
              <a:latin typeface="Arial Rounded MT Bold" panose="020F0704030504030204" pitchFamily="34" charset="0"/>
            </a:endParaRPr>
          </a:p>
        </p:txBody>
      </p:sp>
      <p:pic>
        <p:nvPicPr>
          <p:cNvPr id="5" name="Immagine 4"/>
          <p:cNvPicPr>
            <a:picLocks noChangeAspect="1"/>
          </p:cNvPicPr>
          <p:nvPr/>
        </p:nvPicPr>
        <p:blipFill>
          <a:blip r:embed="rId2"/>
          <a:stretch>
            <a:fillRect/>
          </a:stretch>
        </p:blipFill>
        <p:spPr>
          <a:xfrm>
            <a:off x="2879619" y="3061148"/>
            <a:ext cx="6770233" cy="3796852"/>
          </a:xfrm>
          <a:prstGeom prst="rect">
            <a:avLst/>
          </a:prstGeom>
        </p:spPr>
      </p:pic>
    </p:spTree>
    <p:extLst>
      <p:ext uri="{BB962C8B-B14F-4D97-AF65-F5344CB8AC3E}">
        <p14:creationId xmlns:p14="http://schemas.microsoft.com/office/powerpoint/2010/main" val="1716581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5848879" cy="711200"/>
          </a:xfrm>
        </p:spPr>
        <p:txBody>
          <a:bodyPr/>
          <a:lstStyle/>
          <a:p>
            <a:r>
              <a:rPr lang="it-IT" dirty="0" smtClean="0">
                <a:latin typeface="Arial Rounded MT Bold" panose="020F0704030504030204" pitchFamily="34" charset="0"/>
              </a:rPr>
              <a:t>LE FASI DELL’EMOSTASI:</a:t>
            </a:r>
            <a:endParaRPr lang="it-IT" dirty="0">
              <a:latin typeface="Arial Rounded MT Bold" panose="020F0704030504030204" pitchFamily="34" charset="0"/>
            </a:endParaRPr>
          </a:p>
        </p:txBody>
      </p:sp>
      <p:sp>
        <p:nvSpPr>
          <p:cNvPr id="3" name="Segnaposto contenuto 2"/>
          <p:cNvSpPr>
            <a:spLocks noGrp="1"/>
          </p:cNvSpPr>
          <p:nvPr>
            <p:ph idx="1"/>
          </p:nvPr>
        </p:nvSpPr>
        <p:spPr>
          <a:xfrm>
            <a:off x="3455988" y="5769011"/>
            <a:ext cx="6172200" cy="203447"/>
          </a:xfrm>
        </p:spPr>
        <p:txBody>
          <a:bodyPr>
            <a:normAutofit fontScale="32500" lnSpcReduction="20000"/>
          </a:bodyPr>
          <a:lstStyle/>
          <a:p>
            <a:endParaRPr lang="it-IT" dirty="0"/>
          </a:p>
        </p:txBody>
      </p:sp>
      <p:sp>
        <p:nvSpPr>
          <p:cNvPr id="4" name="Segnaposto testo 3"/>
          <p:cNvSpPr>
            <a:spLocks noGrp="1"/>
          </p:cNvSpPr>
          <p:nvPr>
            <p:ph type="body" sz="half" idx="2"/>
          </p:nvPr>
        </p:nvSpPr>
        <p:spPr/>
        <p:txBody>
          <a:bodyPr>
            <a:normAutofit/>
          </a:bodyPr>
          <a:lstStyle/>
          <a:p>
            <a:r>
              <a:rPr lang="it-IT" sz="2400" dirty="0" smtClean="0">
                <a:latin typeface="Arial Rounded MT Bold" panose="020F0704030504030204" pitchFamily="34" charset="0"/>
              </a:rPr>
              <a:t>1 La fase vascolare</a:t>
            </a:r>
          </a:p>
          <a:p>
            <a:r>
              <a:rPr lang="it-IT" sz="2400" dirty="0" smtClean="0">
                <a:latin typeface="Arial Rounded MT Bold" panose="020F0704030504030204" pitchFamily="34" charset="0"/>
              </a:rPr>
              <a:t>2 La fase piastrinica o emostasi primaria</a:t>
            </a:r>
          </a:p>
          <a:p>
            <a:r>
              <a:rPr lang="it-IT" sz="2400" dirty="0" smtClean="0">
                <a:latin typeface="Arial Rounded MT Bold" panose="020F0704030504030204" pitchFamily="34" charset="0"/>
              </a:rPr>
              <a:t>3 La fase coagulativa o emostasi secondaria</a:t>
            </a:r>
          </a:p>
          <a:p>
            <a:r>
              <a:rPr lang="it-IT" sz="2400" dirty="0" smtClean="0">
                <a:latin typeface="Arial Rounded MT Bold" panose="020F0704030504030204" pitchFamily="34" charset="0"/>
              </a:rPr>
              <a:t>4 La fase fibrinolitica o della dissoluzione del coagulo</a:t>
            </a:r>
            <a:endParaRPr lang="it-IT" sz="2400" dirty="0">
              <a:latin typeface="Arial Rounded MT Bold" panose="020F0704030504030204" pitchFamily="34" charset="0"/>
            </a:endParaRPr>
          </a:p>
        </p:txBody>
      </p:sp>
      <p:pic>
        <p:nvPicPr>
          <p:cNvPr id="9" name="Immagine 8"/>
          <p:cNvPicPr>
            <a:picLocks noChangeAspect="1"/>
          </p:cNvPicPr>
          <p:nvPr/>
        </p:nvPicPr>
        <p:blipFill rotWithShape="1">
          <a:blip r:embed="rId2"/>
          <a:srcRect b="16453"/>
          <a:stretch/>
        </p:blipFill>
        <p:spPr>
          <a:xfrm>
            <a:off x="4616450" y="1515691"/>
            <a:ext cx="7305675" cy="3697412"/>
          </a:xfrm>
          <a:prstGeom prst="rect">
            <a:avLst/>
          </a:prstGeom>
        </p:spPr>
      </p:pic>
    </p:spTree>
    <p:extLst>
      <p:ext uri="{BB962C8B-B14F-4D97-AF65-F5344CB8AC3E}">
        <p14:creationId xmlns:p14="http://schemas.microsoft.com/office/powerpoint/2010/main" val="2421553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9788" y="159063"/>
            <a:ext cx="10515600" cy="882652"/>
          </a:xfrm>
        </p:spPr>
        <p:txBody>
          <a:bodyPr/>
          <a:lstStyle/>
          <a:p>
            <a:r>
              <a:rPr lang="it-IT" b="1" cap="all" dirty="0" smtClean="0">
                <a:latin typeface="MV Boli" panose="02000500030200090000" pitchFamily="2" charset="0"/>
                <a:cs typeface="MV Boli" panose="02000500030200090000" pitchFamily="2" charset="0"/>
              </a:rPr>
              <a:t> 1 ) Fase vasocostrizione </a:t>
            </a:r>
            <a:endParaRPr lang="it-IT" b="1" cap="all" dirty="0">
              <a:latin typeface="MV Boli" panose="02000500030200090000" pitchFamily="2" charset="0"/>
              <a:cs typeface="MV Boli" panose="02000500030200090000" pitchFamily="2" charset="0"/>
            </a:endParaRPr>
          </a:p>
        </p:txBody>
      </p:sp>
      <p:sp>
        <p:nvSpPr>
          <p:cNvPr id="3" name="Segnaposto testo 2"/>
          <p:cNvSpPr>
            <a:spLocks noGrp="1"/>
          </p:cNvSpPr>
          <p:nvPr>
            <p:ph type="body" idx="1"/>
          </p:nvPr>
        </p:nvSpPr>
        <p:spPr>
          <a:xfrm>
            <a:off x="502543" y="1177868"/>
            <a:ext cx="6409699" cy="3921123"/>
          </a:xfrm>
        </p:spPr>
        <p:txBody>
          <a:bodyPr>
            <a:normAutofit/>
          </a:bodyPr>
          <a:lstStyle/>
          <a:p>
            <a:r>
              <a:rPr lang="it-IT" b="0" dirty="0" smtClean="0">
                <a:solidFill>
                  <a:srgbClr val="FF0000"/>
                </a:solidFill>
              </a:rPr>
              <a:t>ENDOTELINE :</a:t>
            </a:r>
          </a:p>
          <a:p>
            <a:r>
              <a:rPr lang="it-IT" b="0" dirty="0" smtClean="0"/>
              <a:t> Agiscono come potenti vasocostrittori sulla muscolatura liscia delle pareti del vaso;</a:t>
            </a:r>
          </a:p>
          <a:p>
            <a:r>
              <a:rPr lang="it-IT" b="0" dirty="0" smtClean="0"/>
              <a:t>-spasmo locale della m. liscia viscerale</a:t>
            </a:r>
          </a:p>
          <a:p>
            <a:r>
              <a:rPr lang="it-IT" b="0" dirty="0" smtClean="0"/>
              <a:t>-riflessi simpatici (stimolazione dei </a:t>
            </a:r>
            <a:r>
              <a:rPr lang="it-IT" b="0" dirty="0" err="1" smtClean="0"/>
              <a:t>nerva</a:t>
            </a:r>
            <a:r>
              <a:rPr lang="it-IT" b="0" dirty="0" smtClean="0"/>
              <a:t> </a:t>
            </a:r>
            <a:r>
              <a:rPr lang="it-IT" b="0" dirty="0" err="1" smtClean="0"/>
              <a:t>vasorum</a:t>
            </a:r>
            <a:r>
              <a:rPr lang="it-IT" b="0" dirty="0" smtClean="0"/>
              <a:t>)</a:t>
            </a:r>
          </a:p>
          <a:p>
            <a:endParaRPr lang="it-IT" b="0" dirty="0" smtClean="0"/>
          </a:p>
        </p:txBody>
      </p:sp>
      <p:pic>
        <p:nvPicPr>
          <p:cNvPr id="7" name="Segnaposto contenuto 6"/>
          <p:cNvPicPr>
            <a:picLocks noGrp="1" noChangeAspect="1"/>
          </p:cNvPicPr>
          <p:nvPr>
            <p:ph sz="half" idx="2"/>
          </p:nvPr>
        </p:nvPicPr>
        <p:blipFill rotWithShape="1">
          <a:blip r:embed="rId2"/>
          <a:srcRect t="15240" r="72617" b="3891"/>
          <a:stretch/>
        </p:blipFill>
        <p:spPr>
          <a:xfrm>
            <a:off x="6545812" y="1089667"/>
            <a:ext cx="2856692" cy="4211101"/>
          </a:xfrm>
          <a:prstGeom prst="rect">
            <a:avLst/>
          </a:prstGeom>
        </p:spPr>
      </p:pic>
      <p:sp>
        <p:nvSpPr>
          <p:cNvPr id="5" name="Segnaposto testo 4"/>
          <p:cNvSpPr>
            <a:spLocks noGrp="1"/>
          </p:cNvSpPr>
          <p:nvPr>
            <p:ph type="body" sz="quarter" idx="3"/>
          </p:nvPr>
        </p:nvSpPr>
        <p:spPr>
          <a:xfrm>
            <a:off x="1115799" y="5733991"/>
            <a:ext cx="5183188" cy="823912"/>
          </a:xfrm>
        </p:spPr>
        <p:txBody>
          <a:bodyPr/>
          <a:lstStyle/>
          <a:p>
            <a:endParaRPr lang="it-IT" dirty="0"/>
          </a:p>
        </p:txBody>
      </p:sp>
      <p:pic>
        <p:nvPicPr>
          <p:cNvPr id="4" name="Segnaposto contenuto 3"/>
          <p:cNvPicPr>
            <a:picLocks noGrp="1" noChangeAspect="1"/>
          </p:cNvPicPr>
          <p:nvPr>
            <p:ph sz="quarter" idx="4"/>
          </p:nvPr>
        </p:nvPicPr>
        <p:blipFill>
          <a:blip r:embed="rId3"/>
          <a:stretch>
            <a:fillRect/>
          </a:stretch>
        </p:blipFill>
        <p:spPr>
          <a:xfrm>
            <a:off x="8906948" y="1944710"/>
            <a:ext cx="3268998" cy="2179334"/>
          </a:xfrm>
          <a:prstGeom prst="rect">
            <a:avLst/>
          </a:prstGeom>
        </p:spPr>
      </p:pic>
    </p:spTree>
    <p:extLst>
      <p:ext uri="{BB962C8B-B14F-4D97-AF65-F5344CB8AC3E}">
        <p14:creationId xmlns:p14="http://schemas.microsoft.com/office/powerpoint/2010/main" val="3382491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3729</TotalTime>
  <Words>2221</Words>
  <Application>Microsoft Office PowerPoint</Application>
  <PresentationFormat>Widescreen</PresentationFormat>
  <Paragraphs>396</Paragraphs>
  <Slides>63</Slides>
  <Notes>0</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63</vt:i4>
      </vt:variant>
    </vt:vector>
  </HeadingPairs>
  <TitlesOfParts>
    <vt:vector size="75" baseType="lpstr">
      <vt:lpstr>Arial</vt:lpstr>
      <vt:lpstr>Arial Black</vt:lpstr>
      <vt:lpstr>Arial Rounded MT Bold</vt:lpstr>
      <vt:lpstr>Calibri</vt:lpstr>
      <vt:lpstr>Calibri Light</vt:lpstr>
      <vt:lpstr>Courier New</vt:lpstr>
      <vt:lpstr>MV Boli</vt:lpstr>
      <vt:lpstr>Segoe UI</vt:lpstr>
      <vt:lpstr>Symbol</vt:lpstr>
      <vt:lpstr>Verdana</vt:lpstr>
      <vt:lpstr>Tema di Office</vt:lpstr>
      <vt:lpstr>1_Tema di Office</vt:lpstr>
      <vt:lpstr> “3° Congresso nazionale sulla Gestione del trauma di interesse chirurgico. L'approccio all'evento trauma del giovane chirurgo” Presidente del Congresso: Dott. Giovanni Di Lorenzo  Presidente Onorario: Dott. Giovanni Ciaccio  IL RUOLO DEGLI EMOSTATICI NEL TRAUMA ADDOMINALE MAGGIORE 8-9 Giugno 2024 – Cefpas, Caltanissetta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FASI DELL’EMOSTASI:</vt:lpstr>
      <vt:lpstr> 1 ) Fase vasocostrizione </vt:lpstr>
      <vt:lpstr> 2 Fase piastrinica </vt:lpstr>
      <vt:lpstr>3 Fase coagulativa: </vt:lpstr>
      <vt:lpstr>LA CASCATA COAGULATIVA </vt:lpstr>
      <vt:lpstr>I FATTORI DELLA COAGULAZIONE: </vt:lpstr>
      <vt:lpstr>Metodi per ottenere l’emostasi</vt:lpstr>
      <vt:lpstr>GLI EMOSTATICI </vt:lpstr>
      <vt:lpstr>Presentazione standard di PowerPoint</vt:lpstr>
      <vt:lpstr>Presentazione standard di PowerPoint</vt:lpstr>
      <vt:lpstr>EMOSTATICI VEGETALI : </vt:lpstr>
      <vt:lpstr>ORC VS OC :</vt:lpstr>
      <vt:lpstr>Presentazione standard di PowerPoint</vt:lpstr>
      <vt:lpstr>Presentazione standard di PowerPoint</vt:lpstr>
      <vt:lpstr> MECCANISMO D’AZIONE ORC: </vt:lpstr>
      <vt:lpstr>Azione antibatterica</vt:lpstr>
      <vt:lpstr>TABOTAMP : Cellulosa ossidata e rigenerata origine vegetale </vt:lpstr>
      <vt:lpstr>Presentazione standard di PowerPoint</vt:lpstr>
      <vt:lpstr>Presentazione standard di PowerPoint</vt:lpstr>
      <vt:lpstr>Presentazione standard di PowerPoint</vt:lpstr>
      <vt:lpstr>Presentazione standard di PowerPoint</vt:lpstr>
      <vt:lpstr>SPONGOSTAN: Gelatina in polvere origine animale - suino </vt:lpstr>
      <vt:lpstr>Presentazione standard di PowerPoint</vt:lpstr>
      <vt:lpstr>Presentazione standard di PowerPoint</vt:lpstr>
      <vt:lpstr>SCHIUME EMOSTATICHE : (FLOSEAL, SURGIFLO)  Trombina di origine umana e gelatina di origine animale  suino/bovina </vt:lpstr>
      <vt:lpstr>Presentazione standard di PowerPoint</vt:lpstr>
      <vt:lpstr>Presentazione standard di PowerPoint</vt:lpstr>
      <vt:lpstr>Presentazione standard di PowerPoint</vt:lpstr>
      <vt:lpstr>Presentazione standard di PowerPoint</vt:lpstr>
      <vt:lpstr>Presentazione standard di PowerPoint</vt:lpstr>
      <vt:lpstr>Gentafleece: Spugna di collagene + Gentamicina  origine animale - equino</vt:lpstr>
      <vt:lpstr>Avitene </vt:lpstr>
      <vt:lpstr>Presentazione standard di PowerPoint</vt:lpstr>
      <vt:lpstr>Presentazione standard di PowerPoint</vt:lpstr>
      <vt:lpstr>Tisseel: Colla di fibrina liquida </vt:lpstr>
      <vt:lpstr> VeraSeal &amp; Tisseel: </vt:lpstr>
      <vt:lpstr>Presentazione standard di PowerPoint</vt:lpstr>
      <vt:lpstr>Presentazione standard di PowerPoint</vt:lpstr>
      <vt:lpstr>Presentazione standard di PowerPoint</vt:lpstr>
      <vt:lpstr>Tachosil : Fibrinogeno + trombina di origine umana + Riboflavina (colorante per evidenziare la parte attiva)  </vt:lpstr>
      <vt:lpstr>Presentazione standard di PowerPoint</vt:lpstr>
      <vt:lpstr>Presentazione standard di PowerPoint</vt:lpstr>
      <vt:lpstr>GLUBRAN:Colla sintetica a base di n-butil-cianoacrilato-metacrilossisolfano origine sintetica</vt:lpstr>
      <vt:lpstr>Presentazione standard di PowerPoint</vt:lpstr>
      <vt:lpstr>Coseal (polietileneglicole) </vt:lpstr>
      <vt:lpstr>Presentazione standard di PowerPoint</vt:lpstr>
      <vt:lpstr>HEMOPATCH: Sigillante - emostatico in collagene di origine bovina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ETHIZIA patch emostatico Pox </vt:lpstr>
      <vt:lpstr>Presentazione standard di PowerPoint</vt:lpstr>
      <vt:lpstr>A presto!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Emostatici e sigillanti:  manipolazione e differenze</dc:title>
  <dc:creator>Walter</dc:creator>
  <cp:lastModifiedBy>Walter</cp:lastModifiedBy>
  <cp:revision>163</cp:revision>
  <dcterms:created xsi:type="dcterms:W3CDTF">2022-03-20T13:38:22Z</dcterms:created>
  <dcterms:modified xsi:type="dcterms:W3CDTF">2024-06-06T20:27:59Z</dcterms:modified>
  <cp:contentStatus/>
</cp:coreProperties>
</file>