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26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DC8-E694-4372-9F3E-80D2404CF59D}" type="datetimeFigureOut">
              <a:rPr lang="it-IT" smtClean="0"/>
              <a:pPr/>
              <a:t>06/06/2024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F33F-6C23-4495-A2B0-38076BE4B79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188377"/>
          </a:xfrm>
        </p:spPr>
        <p:txBody>
          <a:bodyPr>
            <a:normAutofit/>
          </a:bodyPr>
          <a:lstStyle/>
          <a:p>
            <a:r>
              <a:rPr lang="it-IT" sz="2200" b="1" dirty="0"/>
              <a:t>8-9 Giugno 2024 – </a:t>
            </a:r>
            <a:r>
              <a:rPr lang="it-IT" sz="2200" b="1" dirty="0" err="1"/>
              <a:t>Cefpas</a:t>
            </a:r>
            <a:r>
              <a:rPr lang="it-IT" sz="2200" b="1" dirty="0"/>
              <a:t>, Caltanissetta</a:t>
            </a:r>
            <a:br>
              <a:rPr lang="it-IT" sz="2200" b="1" dirty="0"/>
            </a:br>
            <a:r>
              <a:rPr lang="it-IT" sz="1800" b="1" dirty="0"/>
              <a:t>“</a:t>
            </a:r>
            <a:r>
              <a:rPr lang="it-IT" sz="1800" dirty="0"/>
              <a:t>3° Congresso </a:t>
            </a:r>
            <a:r>
              <a:rPr lang="it-IT" sz="1800"/>
              <a:t>Nazionale - </a:t>
            </a:r>
            <a:r>
              <a:rPr lang="it-IT" sz="1800" dirty="0"/>
              <a:t>Gestione del trauma di interesse chirurgico.</a:t>
            </a:r>
            <a:br>
              <a:rPr lang="it-IT" sz="1800" dirty="0"/>
            </a:br>
            <a:r>
              <a:rPr lang="it-IT" sz="1800" dirty="0"/>
              <a:t>L'approccio all'evento trauma del Chirurgo Giovane</a:t>
            </a:r>
            <a:r>
              <a:rPr lang="it-IT" sz="1800" b="1" dirty="0"/>
              <a:t>”</a:t>
            </a:r>
            <a:br>
              <a:rPr lang="it-IT" sz="1800" b="1" dirty="0"/>
            </a:br>
            <a:br>
              <a:rPr lang="it-IT" sz="1800" b="1" dirty="0"/>
            </a:br>
            <a:r>
              <a:rPr lang="it-IT" sz="1600" b="1" dirty="0"/>
              <a:t>Presidente del Congresso: </a:t>
            </a:r>
            <a:r>
              <a:rPr lang="it-IT" sz="1600" dirty="0"/>
              <a:t>Dott. Giovanni Di Lorenzo</a:t>
            </a:r>
            <a:br>
              <a:rPr lang="it-IT" sz="1600" b="1" dirty="0"/>
            </a:br>
            <a:r>
              <a:rPr lang="it-IT" sz="1600" b="1" dirty="0"/>
              <a:t> Presidente Onorario: </a:t>
            </a:r>
            <a:r>
              <a:rPr lang="it-IT" sz="1600" dirty="0"/>
              <a:t>Dott. Giovanni </a:t>
            </a:r>
            <a:r>
              <a:rPr lang="it-IT" sz="1600" dirty="0" err="1"/>
              <a:t>Ciaccio</a:t>
            </a:r>
            <a:br>
              <a:rPr lang="it-IT" sz="1800" b="1" dirty="0"/>
            </a:br>
            <a:endParaRPr lang="it-IT" sz="18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720" y="4429138"/>
            <a:ext cx="8501122" cy="357190"/>
          </a:xfrm>
        </p:spPr>
        <p:txBody>
          <a:bodyPr>
            <a:noAutofit/>
          </a:bodyPr>
          <a:lstStyle/>
          <a:p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Ai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sensi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dell’art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. 76, comma 4,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dell’Accordo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Stato-Regioni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del 2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febbraio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2017 e del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paragrafo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4.5 del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manuale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nazionale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accreditamento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per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l’erogazione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eventi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ECM. DICHIARA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che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negli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ultimi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due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anni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non ha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avuto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,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rapporti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con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soggetti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portatori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di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interessi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commerciali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in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ambito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cs typeface="Segoe UI" pitchFamily="34" charset="0"/>
              </a:rPr>
              <a:t>Sanitario</a:t>
            </a:r>
            <a:r>
              <a:rPr lang="en-US" sz="700" b="1" dirty="0">
                <a:solidFill>
                  <a:schemeClr val="tx1"/>
                </a:solidFill>
                <a:cs typeface="Segoe UI" pitchFamily="34" charset="0"/>
              </a:rPr>
              <a:t>.</a:t>
            </a:r>
            <a:br>
              <a:rPr lang="en-US" sz="700" dirty="0">
                <a:solidFill>
                  <a:schemeClr val="tx1"/>
                </a:solidFill>
              </a:rPr>
            </a:br>
            <a:endParaRPr lang="it-IT" sz="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288" y="1059582"/>
            <a:ext cx="4859424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INDICI DI SEVERITA’ = PROGNOSI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177473-4719-4C82-83E0-531BD96850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58" y="1679790"/>
            <a:ext cx="6885283" cy="281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314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288" y="1059582"/>
            <a:ext cx="4859424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E PROTOCOLLI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4C6B10-7067-4432-A031-ABB5C8F84C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6" y="1779662"/>
            <a:ext cx="8276868" cy="261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87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896" y="1059582"/>
            <a:ext cx="6894208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Quale parametro valuta la stabilità emodinamica ?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6A68A8-8638-4DAE-8871-0DF845E2A4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23678"/>
            <a:ext cx="6426070" cy="2632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AF32E8F-9C22-43E0-97EA-B7FBB66D1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666262"/>
            <a:ext cx="1867384" cy="90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96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896" y="1059582"/>
            <a:ext cx="6894208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787789A-EF69-4795-BD78-FB73538D43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5" y="1995686"/>
            <a:ext cx="8570309" cy="182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40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2264804"/>
            <a:ext cx="2943048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Regola del 100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FD9D82-C1EE-4EAB-A6E2-99481ED07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74539"/>
            <a:ext cx="57246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3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896" y="1059582"/>
            <a:ext cx="6894208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 EMODINAMICO EVANZATO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C5A9A46-D42E-4CCB-9DBB-DE2732B30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28" r="58913" b="5920"/>
          <a:stretch/>
        </p:blipFill>
        <p:spPr>
          <a:xfrm>
            <a:off x="755576" y="1865309"/>
            <a:ext cx="298761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EB7BF4-357E-4A95-A936-92E0A3D83F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58"/>
          <a:stretch/>
        </p:blipFill>
        <p:spPr>
          <a:xfrm>
            <a:off x="4067944" y="1673473"/>
            <a:ext cx="4067730" cy="283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30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212" y="1059582"/>
            <a:ext cx="7695576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viene utilizzato il monitoraggio avanzato invasivo ?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166BA67-0003-4925-9847-2AD00D4478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635096"/>
            <a:ext cx="4824536" cy="299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15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212" y="1059582"/>
            <a:ext cx="7695576" cy="613891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cardine del monitoraggio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3167AD-9362-4DAF-B07A-2DE0BF88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73473"/>
            <a:ext cx="7067665" cy="2914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29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212" y="1059582"/>
            <a:ext cx="7695576" cy="613891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Errori frequenti nella gestione del paziente critico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5A3F9B-E7EE-46F0-9AED-D5C597C73F9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86" y="1708406"/>
            <a:ext cx="6917780" cy="280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34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4170" y="1059582"/>
            <a:ext cx="2695660" cy="613891"/>
          </a:xfrm>
        </p:spPr>
        <p:txBody>
          <a:bodyPr>
            <a:norm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A7FDE67-D82B-4C0B-86C4-66E8F6F2DD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80" y="1763650"/>
            <a:ext cx="6878039" cy="289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2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000" b="1" dirty="0"/>
              <a:t>MONITORAGGIO INTENSIVO NEL POLITRAUMA </a:t>
            </a:r>
            <a:endParaRPr lang="it-IT" sz="3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200" dirty="0"/>
              <a:t>Dott.ssa Bruna Santapaola</a:t>
            </a:r>
          </a:p>
          <a:p>
            <a:r>
              <a:rPr lang="it-IT" sz="2000" i="1" dirty="0"/>
              <a:t>Nurse Anestesia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01" y="2056138"/>
            <a:ext cx="3312368" cy="1031224"/>
          </a:xfrm>
        </p:spPr>
        <p:txBody>
          <a:bodyPr>
            <a:normAutofit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41350F-E0AC-41A7-803D-61D71FA2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059582"/>
            <a:ext cx="3096344" cy="349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28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i di Grazie L Attenzione - Download gratuiti su Freepik">
            <a:extLst>
              <a:ext uri="{FF2B5EF4-FFF2-40B4-BE49-F238E27FC236}">
                <a16:creationId xmlns:a16="http://schemas.microsoft.com/office/drawing/2014/main" id="{EB11EE15-BDCF-48CA-83C9-99EE4B741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03" y="1059582"/>
            <a:ext cx="5458594" cy="3636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2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6463572-5035-4449-BAEB-B9E9A3F0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067149"/>
            <a:ext cx="3285007" cy="327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2621C66-D3C8-46BB-88C6-F2449BE28C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20" y="1067149"/>
            <a:ext cx="3600400" cy="327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9E9C3B-9E8D-4675-8DB0-DCC975C41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1059582"/>
            <a:ext cx="3520440" cy="31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146093-27FD-4572-86CF-E9998212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5" y="1707654"/>
            <a:ext cx="7980271" cy="282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95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7052F78-282F-473A-AF40-679DE8473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504950"/>
            <a:ext cx="3981598" cy="279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23E474-E42E-428B-8D74-3E374EA319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04950"/>
            <a:ext cx="3870889" cy="279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42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73F85532-3791-42FE-B820-F6F9CB73F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4944" y="1059582"/>
            <a:ext cx="3094112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0C2624-0303-426E-9B6F-38A2D552E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2" y="1951849"/>
            <a:ext cx="8695036" cy="979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0364F3A-8E89-4383-8B16-E3757E8C5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2" y="3185642"/>
            <a:ext cx="8724794" cy="970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121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0407622-6161-4A2A-8F08-BD127C32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5189"/>
            <a:ext cx="4104456" cy="315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DA95CE1-93D9-4A64-9902-C452980E3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26" y="1215189"/>
            <a:ext cx="4025829" cy="315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42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4B14F2A-3836-4400-89EB-FA13815D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80840"/>
            <a:ext cx="8308779" cy="29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5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4DB42EE-A7D4-4244-80DC-38681B77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9" y="1683009"/>
            <a:ext cx="6278862" cy="279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6D8F5FEF-EBE3-4B40-AE44-072587E69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288" y="1059582"/>
            <a:ext cx="4859424" cy="613891"/>
          </a:xfrm>
        </p:spPr>
        <p:txBody>
          <a:bodyPr>
            <a:normAutofit/>
          </a:bodyPr>
          <a:lstStyle/>
          <a:p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– B – C – D – E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9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167</Words>
  <Application>Microsoft Office PowerPoint</Application>
  <PresentationFormat>Presentazione su schermo (16:9)</PresentationFormat>
  <Paragraphs>18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di Office</vt:lpstr>
      <vt:lpstr>8-9 Giugno 2024 – Cefpas, Caltanissetta “3° Congresso Nazionale - Gestione del trauma di interesse chirurgico. L'approccio all'evento trauma del Chirurgo Giovane”  Presidente del Congresso: Dott. Giovanni Di Lorenzo  Presidente Onorario: Dott. Giovanni Ciaccio </vt:lpstr>
      <vt:lpstr>MONITORAGGIO INTENSIVO NEL POLITRAUMA </vt:lpstr>
      <vt:lpstr>Presentazione standard di PowerPoint</vt:lpstr>
      <vt:lpstr>Presentazione standard di PowerPoint</vt:lpstr>
      <vt:lpstr>Presentazione standard di PowerPoint</vt:lpstr>
      <vt:lpstr>MONITORAGGIO</vt:lpstr>
      <vt:lpstr>Presentazione standard di PowerPoint</vt:lpstr>
      <vt:lpstr>Presentazione standard di PowerPoint</vt:lpstr>
      <vt:lpstr>A – B – C – D – E </vt:lpstr>
      <vt:lpstr>INDICI DI SEVERITA’ = PROGNOSI</vt:lpstr>
      <vt:lpstr>OUTCOME E PROTOCOLLI</vt:lpstr>
      <vt:lpstr>Quale parametro valuta la stabilità emodinamica ?</vt:lpstr>
      <vt:lpstr>SHOCK</vt:lpstr>
      <vt:lpstr>Regola del 100</vt:lpstr>
      <vt:lpstr>MONITORAGGIO EMODINAMICO EVANZATO</vt:lpstr>
      <vt:lpstr>Quando viene utilizzato il monitoraggio avanzato invasivo ?</vt:lpstr>
      <vt:lpstr>Obiettivi cardine del monitoraggio</vt:lpstr>
      <vt:lpstr>Errori frequenti nella gestione del paziente critico</vt:lpstr>
      <vt:lpstr>CONCLUSIONI</vt:lpstr>
      <vt:lpstr>Domande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Inserisci il titolo  ----</dc:title>
  <dc:creator>Computer</dc:creator>
  <cp:lastModifiedBy>massimo barbagallo</cp:lastModifiedBy>
  <cp:revision>29</cp:revision>
  <dcterms:created xsi:type="dcterms:W3CDTF">2024-05-17T06:22:38Z</dcterms:created>
  <dcterms:modified xsi:type="dcterms:W3CDTF">2024-06-06T20:23:29Z</dcterms:modified>
</cp:coreProperties>
</file>