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4" r:id="rId7"/>
    <p:sldId id="267" r:id="rId8"/>
    <p:sldId id="262" r:id="rId9"/>
    <p:sldId id="261" r:id="rId10"/>
    <p:sldId id="266" r:id="rId11"/>
    <p:sldId id="269" r:id="rId12"/>
    <p:sldId id="270" r:id="rId1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DC8-E694-4372-9F3E-80D2404CF59D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000" b="1" dirty="0" smtClean="0"/>
              <a:t>La simulazione e la cultura dell’evento trauma</a:t>
            </a:r>
            <a:endParaRPr lang="it-IT" sz="3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600" dirty="0" smtClean="0"/>
              <a:t>Il parere del medico</a:t>
            </a:r>
            <a:endParaRPr lang="it-IT" sz="2600" dirty="0"/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dirty="0" smtClean="0"/>
              <a:t>Giuseppe </a:t>
            </a:r>
            <a:r>
              <a:rPr lang="it-IT" sz="1200" dirty="0" smtClean="0"/>
              <a:t>Misuraca</a:t>
            </a:r>
          </a:p>
          <a:p>
            <a:r>
              <a:rPr lang="it-IT" sz="1200" dirty="0" smtClean="0"/>
              <a:t>Direttore U.O.C Centrale Operativa 118</a:t>
            </a:r>
          </a:p>
          <a:p>
            <a:r>
              <a:rPr lang="it-IT" sz="1200" dirty="0" smtClean="0"/>
              <a:t>CL-Ag-En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427734"/>
            <a:ext cx="2808312" cy="201262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75606"/>
            <a:ext cx="2664296" cy="20090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059582"/>
            <a:ext cx="2568518" cy="1814805"/>
          </a:xfrm>
          <a:prstGeom prst="rect">
            <a:avLst/>
          </a:prstGeom>
        </p:spPr>
      </p:pic>
      <p:sp>
        <p:nvSpPr>
          <p:cNvPr id="6" name="Freccia tridirezionale 5"/>
          <p:cNvSpPr/>
          <p:nvPr/>
        </p:nvSpPr>
        <p:spPr>
          <a:xfrm rot="10800000">
            <a:off x="3927920" y="1405873"/>
            <a:ext cx="1216152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861283" y="950807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Mai più la prima volta sul paziente</a:t>
            </a:r>
            <a:endParaRPr lang="it-IT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99" y="1474686"/>
            <a:ext cx="2073446" cy="5411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059582"/>
            <a:ext cx="4184323" cy="35772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59" y="2787774"/>
            <a:ext cx="2920325" cy="16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898"/>
            <a:ext cx="9144000" cy="391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188377"/>
          </a:xfrm>
        </p:spPr>
        <p:txBody>
          <a:bodyPr>
            <a:normAutofit/>
          </a:bodyPr>
          <a:lstStyle/>
          <a:p>
            <a:r>
              <a:rPr lang="it-IT" sz="2200" b="1" dirty="0"/>
              <a:t>8-9 Giugno 2024 – </a:t>
            </a:r>
            <a:r>
              <a:rPr lang="it-IT" sz="2200" b="1" dirty="0" err="1"/>
              <a:t>Cefpas</a:t>
            </a:r>
            <a:r>
              <a:rPr lang="it-IT" sz="2200" b="1" dirty="0"/>
              <a:t>, Caltanissetta</a:t>
            </a:r>
            <a:br>
              <a:rPr lang="it-IT" sz="2200" b="1" dirty="0"/>
            </a:br>
            <a:r>
              <a:rPr lang="it-IT" sz="1800" b="1" dirty="0"/>
              <a:t>“</a:t>
            </a:r>
            <a:r>
              <a:rPr lang="it-IT" sz="1800" dirty="0"/>
              <a:t>3° Congresso nazionale sulla Gestione del trauma di interesse chirurgico.</a:t>
            </a:r>
            <a:br>
              <a:rPr lang="it-IT" sz="1800" dirty="0"/>
            </a:br>
            <a:r>
              <a:rPr lang="it-IT" sz="1800" dirty="0"/>
              <a:t>L'approccio all'evento trauma del giovane chirurgo</a:t>
            </a:r>
            <a:r>
              <a:rPr lang="it-IT" sz="1800" b="1" dirty="0"/>
              <a:t>”</a:t>
            </a:r>
            <a:br>
              <a:rPr lang="it-IT" sz="1800" b="1" dirty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600" b="1" dirty="0"/>
              <a:t>Presidente del Congresso: </a:t>
            </a:r>
            <a:r>
              <a:rPr lang="it-IT" sz="1600" dirty="0"/>
              <a:t>Dott. Giovanni Di Lorenzo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600" b="1" dirty="0"/>
              <a:t> Presidente Onorario: </a:t>
            </a:r>
            <a:r>
              <a:rPr lang="it-IT" sz="1600" dirty="0"/>
              <a:t>Dott. Giovanni </a:t>
            </a:r>
            <a:r>
              <a:rPr lang="it-IT" sz="1600" dirty="0" err="1"/>
              <a:t>Ciaccio</a:t>
            </a:r>
            <a:r>
              <a:rPr lang="it-IT" sz="1800" b="1" dirty="0"/>
              <a:t/>
            </a:r>
            <a:br>
              <a:rPr lang="it-IT" sz="1800" b="1" dirty="0"/>
            </a:br>
            <a:endParaRPr lang="it-IT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720" y="4429138"/>
            <a:ext cx="8501122" cy="357190"/>
          </a:xfrm>
        </p:spPr>
        <p:txBody>
          <a:bodyPr>
            <a:noAutofit/>
          </a:bodyPr>
          <a:lstStyle/>
          <a:p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Ai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sensi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dell’art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. 76, comma 4,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dell’Accordo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Stato-Regioni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del 2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febbraio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2017 e del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paragrafo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4.5 del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manuale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nazionale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accreditamento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per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l’erogazione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eventi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ECM. DICHIARA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che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negli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ultimi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due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anni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non ha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avuto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,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rapporti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con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soggetti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portatori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interessi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commerciali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in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ambito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+mj-lt"/>
                <a:cs typeface="Segoe UI" pitchFamily="34" charset="0"/>
              </a:rPr>
              <a:t>Sanitario</a:t>
            </a:r>
            <a:r>
              <a:rPr lang="en-US" sz="700" b="1" dirty="0">
                <a:solidFill>
                  <a:schemeClr val="tx1"/>
                </a:solidFill>
                <a:latin typeface="+mj-lt"/>
                <a:cs typeface="Segoe UI" pitchFamily="34" charset="0"/>
              </a:rPr>
              <a:t>.</a:t>
            </a:r>
            <a:r>
              <a:rPr lang="en-US" sz="7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700" dirty="0">
                <a:solidFill>
                  <a:schemeClr val="tx1"/>
                </a:solidFill>
                <a:latin typeface="+mj-lt"/>
              </a:rPr>
            </a:br>
            <a:endParaRPr lang="it-IT" sz="7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83718"/>
            <a:ext cx="3960440" cy="8410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75606"/>
            <a:ext cx="4085897" cy="3096344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5076056" y="2571750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2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59582"/>
            <a:ext cx="4702472" cy="35217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220229"/>
            <a:ext cx="1368152" cy="3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59582"/>
            <a:ext cx="4608512" cy="36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1059582"/>
            <a:ext cx="3567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Sviluppo delle Competenze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23678"/>
            <a:ext cx="4892334" cy="25206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003798"/>
            <a:ext cx="3499786" cy="17367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5" y="731216"/>
            <a:ext cx="2091843" cy="1912542"/>
          </a:xfrm>
          <a:prstGeom prst="rect">
            <a:avLst/>
          </a:prstGeom>
        </p:spPr>
      </p:pic>
      <p:sp>
        <p:nvSpPr>
          <p:cNvPr id="5" name="Freccia a destra con strisce 4"/>
          <p:cNvSpPr/>
          <p:nvPr/>
        </p:nvSpPr>
        <p:spPr>
          <a:xfrm>
            <a:off x="4427984" y="105958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2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87574"/>
            <a:ext cx="5616624" cy="37444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75606"/>
            <a:ext cx="3276725" cy="13080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931790"/>
            <a:ext cx="2338207" cy="15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43558"/>
            <a:ext cx="2323498" cy="379260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355976" y="14196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“…The problem is not bad people in</a:t>
            </a:r>
          </a:p>
          <a:p>
            <a:r>
              <a:rPr lang="en-US" dirty="0">
                <a:latin typeface="Times New Roman" panose="02020603050405020304" pitchFamily="18" charset="0"/>
              </a:rPr>
              <a:t>health care--it is that good people are</a:t>
            </a:r>
          </a:p>
          <a:p>
            <a:r>
              <a:rPr lang="en-US" dirty="0">
                <a:latin typeface="Times New Roman" panose="02020603050405020304" pitchFamily="18" charset="0"/>
              </a:rPr>
              <a:t>working in bad systems that need to be</a:t>
            </a:r>
          </a:p>
          <a:p>
            <a:r>
              <a:rPr lang="it-IT" dirty="0">
                <a:latin typeface="Times New Roman" panose="02020603050405020304" pitchFamily="18" charset="0"/>
              </a:rPr>
              <a:t>made </a:t>
            </a:r>
            <a:r>
              <a:rPr lang="it-IT" dirty="0" err="1">
                <a:latin typeface="Times New Roman" panose="02020603050405020304" pitchFamily="18" charset="0"/>
              </a:rPr>
              <a:t>safer</a:t>
            </a:r>
            <a:r>
              <a:rPr lang="it-IT" dirty="0">
                <a:latin typeface="Times New Roman" panose="02020603050405020304" pitchFamily="18" charset="0"/>
              </a:rPr>
              <a:t>…”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87774"/>
            <a:ext cx="4365939" cy="16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9582"/>
            <a:ext cx="6930228" cy="33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159</Words>
  <Application>Microsoft Office PowerPoint</Application>
  <PresentationFormat>Presentazione su schermo (16:9)</PresentationFormat>
  <Paragraphs>15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Segoe UI</vt:lpstr>
      <vt:lpstr>Times New Roman</vt:lpstr>
      <vt:lpstr>Tema di Office</vt:lpstr>
      <vt:lpstr>La simulazione e la cultura dell’evento trauma</vt:lpstr>
      <vt:lpstr>8-9 Giugno 2024 – Cefpas, Caltanissetta “3° Congresso nazionale sulla Gestione del trauma di interesse chirurgico. L'approccio all'evento trauma del giovane chirurgo”  Presidente del Congresso: Dott. Giovanni Di Lorenzo  Presidente Onorario: Dott. Giovanni Ciaccio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Inserisci il titolo  ----</dc:title>
  <dc:creator>Computer</dc:creator>
  <cp:lastModifiedBy>Giuseppe Misuraca</cp:lastModifiedBy>
  <cp:revision>27</cp:revision>
  <dcterms:created xsi:type="dcterms:W3CDTF">2024-05-17T06:22:38Z</dcterms:created>
  <dcterms:modified xsi:type="dcterms:W3CDTF">2024-06-06T16:43:10Z</dcterms:modified>
</cp:coreProperties>
</file>