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7" r:id="rId2"/>
    <p:sldId id="259" r:id="rId3"/>
    <p:sldId id="258" r:id="rId4"/>
    <p:sldId id="262" r:id="rId5"/>
    <p:sldId id="263" r:id="rId6"/>
    <p:sldId id="260" r:id="rId7"/>
    <p:sldId id="264" r:id="rId8"/>
    <p:sldId id="268" r:id="rId9"/>
    <p:sldId id="266" r:id="rId10"/>
    <p:sldId id="286" r:id="rId11"/>
    <p:sldId id="265" r:id="rId12"/>
    <p:sldId id="272" r:id="rId13"/>
    <p:sldId id="291" r:id="rId14"/>
    <p:sldId id="267" r:id="rId15"/>
    <p:sldId id="298" r:id="rId16"/>
    <p:sldId id="299" r:id="rId17"/>
    <p:sldId id="300" r:id="rId18"/>
    <p:sldId id="261" r:id="rId19"/>
    <p:sldId id="301" r:id="rId20"/>
    <p:sldId id="292" r:id="rId21"/>
    <p:sldId id="275" r:id="rId22"/>
    <p:sldId id="277" r:id="rId23"/>
    <p:sldId id="276" r:id="rId24"/>
    <p:sldId id="302" r:id="rId25"/>
    <p:sldId id="296" r:id="rId26"/>
    <p:sldId id="281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800"/>
      </a:spcBef>
      <a:spcAft>
        <a:spcPts val="0"/>
      </a:spcAft>
      <a:buClrTx/>
      <a:buSzTx/>
      <a:buFontTx/>
      <a:buNone/>
      <a:tabLst/>
      <a:defRPr kumimoji="0" sz="54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Book"/>
        <a:ea typeface="Avenir Book"/>
        <a:cs typeface="Avenir Book"/>
        <a:sym typeface="Avenir Book"/>
      </a:defRPr>
    </a:lvl1pPr>
    <a:lvl2pPr marL="0" marR="0" indent="0" algn="l" defTabSz="584200" rtl="0" fontAlgn="auto" latinLnBrk="0" hangingPunct="0">
      <a:lnSpc>
        <a:spcPct val="100000"/>
      </a:lnSpc>
      <a:spcBef>
        <a:spcPts val="2800"/>
      </a:spcBef>
      <a:spcAft>
        <a:spcPts val="0"/>
      </a:spcAft>
      <a:buClrTx/>
      <a:buSzTx/>
      <a:buFontTx/>
      <a:buNone/>
      <a:tabLst/>
      <a:defRPr kumimoji="0" sz="54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Book"/>
        <a:ea typeface="Avenir Book"/>
        <a:cs typeface="Avenir Book"/>
        <a:sym typeface="Avenir Book"/>
      </a:defRPr>
    </a:lvl2pPr>
    <a:lvl3pPr marL="0" marR="0" indent="0" algn="l" defTabSz="584200" rtl="0" fontAlgn="auto" latinLnBrk="0" hangingPunct="0">
      <a:lnSpc>
        <a:spcPct val="100000"/>
      </a:lnSpc>
      <a:spcBef>
        <a:spcPts val="2800"/>
      </a:spcBef>
      <a:spcAft>
        <a:spcPts val="0"/>
      </a:spcAft>
      <a:buClrTx/>
      <a:buSzTx/>
      <a:buFontTx/>
      <a:buNone/>
      <a:tabLst/>
      <a:defRPr kumimoji="0" sz="54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Book"/>
        <a:ea typeface="Avenir Book"/>
        <a:cs typeface="Avenir Book"/>
        <a:sym typeface="Avenir Book"/>
      </a:defRPr>
    </a:lvl3pPr>
    <a:lvl4pPr marL="0" marR="0" indent="0" algn="l" defTabSz="584200" rtl="0" fontAlgn="auto" latinLnBrk="0" hangingPunct="0">
      <a:lnSpc>
        <a:spcPct val="100000"/>
      </a:lnSpc>
      <a:spcBef>
        <a:spcPts val="2800"/>
      </a:spcBef>
      <a:spcAft>
        <a:spcPts val="0"/>
      </a:spcAft>
      <a:buClrTx/>
      <a:buSzTx/>
      <a:buFontTx/>
      <a:buNone/>
      <a:tabLst/>
      <a:defRPr kumimoji="0" sz="54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Book"/>
        <a:ea typeface="Avenir Book"/>
        <a:cs typeface="Avenir Book"/>
        <a:sym typeface="Avenir Book"/>
      </a:defRPr>
    </a:lvl4pPr>
    <a:lvl5pPr marL="0" marR="0" indent="0" algn="l" defTabSz="584200" rtl="0" fontAlgn="auto" latinLnBrk="0" hangingPunct="0">
      <a:lnSpc>
        <a:spcPct val="100000"/>
      </a:lnSpc>
      <a:spcBef>
        <a:spcPts val="2800"/>
      </a:spcBef>
      <a:spcAft>
        <a:spcPts val="0"/>
      </a:spcAft>
      <a:buClrTx/>
      <a:buSzTx/>
      <a:buFontTx/>
      <a:buNone/>
      <a:tabLst/>
      <a:defRPr kumimoji="0" sz="54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Book"/>
        <a:ea typeface="Avenir Book"/>
        <a:cs typeface="Avenir Book"/>
        <a:sym typeface="Avenir Book"/>
      </a:defRPr>
    </a:lvl5pPr>
    <a:lvl6pPr marL="0" marR="0" indent="0" algn="l" defTabSz="584200" rtl="0" fontAlgn="auto" latinLnBrk="0" hangingPunct="0">
      <a:lnSpc>
        <a:spcPct val="100000"/>
      </a:lnSpc>
      <a:spcBef>
        <a:spcPts val="2800"/>
      </a:spcBef>
      <a:spcAft>
        <a:spcPts val="0"/>
      </a:spcAft>
      <a:buClrTx/>
      <a:buSzTx/>
      <a:buFontTx/>
      <a:buNone/>
      <a:tabLst/>
      <a:defRPr kumimoji="0" sz="54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Book"/>
        <a:ea typeface="Avenir Book"/>
        <a:cs typeface="Avenir Book"/>
        <a:sym typeface="Avenir Book"/>
      </a:defRPr>
    </a:lvl6pPr>
    <a:lvl7pPr marL="0" marR="0" indent="0" algn="l" defTabSz="584200" rtl="0" fontAlgn="auto" latinLnBrk="0" hangingPunct="0">
      <a:lnSpc>
        <a:spcPct val="100000"/>
      </a:lnSpc>
      <a:spcBef>
        <a:spcPts val="2800"/>
      </a:spcBef>
      <a:spcAft>
        <a:spcPts val="0"/>
      </a:spcAft>
      <a:buClrTx/>
      <a:buSzTx/>
      <a:buFontTx/>
      <a:buNone/>
      <a:tabLst/>
      <a:defRPr kumimoji="0" sz="54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Book"/>
        <a:ea typeface="Avenir Book"/>
        <a:cs typeface="Avenir Book"/>
        <a:sym typeface="Avenir Book"/>
      </a:defRPr>
    </a:lvl7pPr>
    <a:lvl8pPr marL="0" marR="0" indent="0" algn="l" defTabSz="584200" rtl="0" fontAlgn="auto" latinLnBrk="0" hangingPunct="0">
      <a:lnSpc>
        <a:spcPct val="100000"/>
      </a:lnSpc>
      <a:spcBef>
        <a:spcPts val="2800"/>
      </a:spcBef>
      <a:spcAft>
        <a:spcPts val="0"/>
      </a:spcAft>
      <a:buClrTx/>
      <a:buSzTx/>
      <a:buFontTx/>
      <a:buNone/>
      <a:tabLst/>
      <a:defRPr kumimoji="0" sz="54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Book"/>
        <a:ea typeface="Avenir Book"/>
        <a:cs typeface="Avenir Book"/>
        <a:sym typeface="Avenir Book"/>
      </a:defRPr>
    </a:lvl8pPr>
    <a:lvl9pPr marL="0" marR="0" indent="0" algn="l" defTabSz="584200" rtl="0" fontAlgn="auto" latinLnBrk="0" hangingPunct="0">
      <a:lnSpc>
        <a:spcPct val="100000"/>
      </a:lnSpc>
      <a:spcBef>
        <a:spcPts val="2800"/>
      </a:spcBef>
      <a:spcAft>
        <a:spcPts val="0"/>
      </a:spcAft>
      <a:buClrTx/>
      <a:buSzTx/>
      <a:buFontTx/>
      <a:buNone/>
      <a:tabLst/>
      <a:defRPr kumimoji="0" sz="54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Book"/>
        <a:ea typeface="Avenir Book"/>
        <a:cs typeface="Avenir Book"/>
        <a:sym typeface="Avenir Book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380" y="-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3" name="Shape 2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Copertina 2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Google Shape;93;p2:notes">
            <a:extLst>
              <a:ext uri="{FF2B5EF4-FFF2-40B4-BE49-F238E27FC236}">
                <a16:creationId xmlns:a16="http://schemas.microsoft.com/office/drawing/2014/main" id="{539CEB26-9533-323D-1807-71DE26EC664E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it-IT" altLang="it-IT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5" name="Google Shape;94;p2:notes">
            <a:extLst>
              <a:ext uri="{FF2B5EF4-FFF2-40B4-BE49-F238E27FC236}">
                <a16:creationId xmlns:a16="http://schemas.microsoft.com/office/drawing/2014/main" id="{EF693C1B-F213-4734-5CD1-58F8014BD0C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262">
            <a:extLst>
              <a:ext uri="{FF2B5EF4-FFF2-40B4-BE49-F238E27FC236}">
                <a16:creationId xmlns:a16="http://schemas.microsoft.com/office/drawing/2014/main" id="{DECDA570-C874-685D-312E-E1A4C27360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Shape 263">
            <a:extLst>
              <a:ext uri="{FF2B5EF4-FFF2-40B4-BE49-F238E27FC236}">
                <a16:creationId xmlns:a16="http://schemas.microsoft.com/office/drawing/2014/main" id="{63C688C2-13CA-E93F-4D2D-F9A92CAD3A8E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/>
              <a:t>Copertina 2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Google Shape;93;p2:notes">
            <a:extLst>
              <a:ext uri="{FF2B5EF4-FFF2-40B4-BE49-F238E27FC236}">
                <a16:creationId xmlns:a16="http://schemas.microsoft.com/office/drawing/2014/main" id="{FCCFD890-DCE9-EAF8-4CC2-FBC0AE404193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it-IT" altLang="it-IT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5" name="Google Shape;94;p2:notes">
            <a:extLst>
              <a:ext uri="{FF2B5EF4-FFF2-40B4-BE49-F238E27FC236}">
                <a16:creationId xmlns:a16="http://schemas.microsoft.com/office/drawing/2014/main" id="{6EB8F065-86CD-7A25-1097-2DBA9D1F5A2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Google Shape;93;p2:notes">
            <a:extLst>
              <a:ext uri="{FF2B5EF4-FFF2-40B4-BE49-F238E27FC236}">
                <a16:creationId xmlns:a16="http://schemas.microsoft.com/office/drawing/2014/main" id="{F7173D08-19A8-445F-2527-E0905A278714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it-IT" altLang="it-IT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1" name="Google Shape;94;p2:notes">
            <a:extLst>
              <a:ext uri="{FF2B5EF4-FFF2-40B4-BE49-F238E27FC236}">
                <a16:creationId xmlns:a16="http://schemas.microsoft.com/office/drawing/2014/main" id="{6B94517D-89ED-2392-E248-9B4AA37B7D7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hape 273">
            <a:extLst>
              <a:ext uri="{FF2B5EF4-FFF2-40B4-BE49-F238E27FC236}">
                <a16:creationId xmlns:a16="http://schemas.microsoft.com/office/drawing/2014/main" id="{967B8157-62CD-2B04-F812-DE7824B7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Shape 274">
            <a:extLst>
              <a:ext uri="{FF2B5EF4-FFF2-40B4-BE49-F238E27FC236}">
                <a16:creationId xmlns:a16="http://schemas.microsoft.com/office/drawing/2014/main" id="{53E1027E-641C-4BBA-6A17-6E480A79960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it-IT" altLang="it-IT">
                <a:solidFill>
                  <a:srgbClr val="000000"/>
                </a:solidFill>
              </a:rPr>
              <a:t>Pagina Descrittiva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hape 273">
            <a:extLst>
              <a:ext uri="{FF2B5EF4-FFF2-40B4-BE49-F238E27FC236}">
                <a16:creationId xmlns:a16="http://schemas.microsoft.com/office/drawing/2014/main" id="{589E5664-18D8-8796-2926-A774E0EA86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7347" name="Shape 274">
            <a:extLst>
              <a:ext uri="{FF2B5EF4-FFF2-40B4-BE49-F238E27FC236}">
                <a16:creationId xmlns:a16="http://schemas.microsoft.com/office/drawing/2014/main" id="{BB45C56B-BF31-E227-6F2F-65B15B9BC30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it-IT" altLang="it-IT">
                <a:solidFill>
                  <a:srgbClr val="000000"/>
                </a:solidFill>
              </a:rPr>
              <a:t>Pagina Descrittiva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93;p2:notes">
            <a:extLst>
              <a:ext uri="{FF2B5EF4-FFF2-40B4-BE49-F238E27FC236}">
                <a16:creationId xmlns:a16="http://schemas.microsoft.com/office/drawing/2014/main" id="{B0D4AF38-A355-4E45-3F65-EDFA74163CE7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it-IT" altLang="it-IT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Google Shape;94;p2:notes">
            <a:extLst>
              <a:ext uri="{FF2B5EF4-FFF2-40B4-BE49-F238E27FC236}">
                <a16:creationId xmlns:a16="http://schemas.microsoft.com/office/drawing/2014/main" id="{AD58C446-6DC8-BFEB-ACA2-38AEE42DBA2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93;p2:notes">
            <a:extLst>
              <a:ext uri="{FF2B5EF4-FFF2-40B4-BE49-F238E27FC236}">
                <a16:creationId xmlns:a16="http://schemas.microsoft.com/office/drawing/2014/main" id="{6DB9C79C-E2DD-FFB0-9E11-1B9FCB23EE94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it-IT" altLang="it-IT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Google Shape;94;p2:notes">
            <a:extLst>
              <a:ext uri="{FF2B5EF4-FFF2-40B4-BE49-F238E27FC236}">
                <a16:creationId xmlns:a16="http://schemas.microsoft.com/office/drawing/2014/main" id="{486595F3-645D-140B-6969-E6A38026B15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Google Shape;93;p2:notes">
            <a:extLst>
              <a:ext uri="{FF2B5EF4-FFF2-40B4-BE49-F238E27FC236}">
                <a16:creationId xmlns:a16="http://schemas.microsoft.com/office/drawing/2014/main" id="{9D1138B2-9B1C-C365-4524-8894AE37B566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it-IT" altLang="it-IT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1" name="Google Shape;94;p2:notes">
            <a:extLst>
              <a:ext uri="{FF2B5EF4-FFF2-40B4-BE49-F238E27FC236}">
                <a16:creationId xmlns:a16="http://schemas.microsoft.com/office/drawing/2014/main" id="{DBBFAB9B-A9F7-98D5-06B2-8FC81284370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93;p2:notes">
            <a:extLst>
              <a:ext uri="{FF2B5EF4-FFF2-40B4-BE49-F238E27FC236}">
                <a16:creationId xmlns:a16="http://schemas.microsoft.com/office/drawing/2014/main" id="{C1649144-ADB1-EAD4-FAF8-597DA366185D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it-IT" altLang="it-IT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Google Shape;94;p2:notes">
            <a:extLst>
              <a:ext uri="{FF2B5EF4-FFF2-40B4-BE49-F238E27FC236}">
                <a16:creationId xmlns:a16="http://schemas.microsoft.com/office/drawing/2014/main" id="{37508616-F417-5390-7FEA-B5AC8B9C430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93;p2:notes">
            <a:extLst>
              <a:ext uri="{FF2B5EF4-FFF2-40B4-BE49-F238E27FC236}">
                <a16:creationId xmlns:a16="http://schemas.microsoft.com/office/drawing/2014/main" id="{D1C11000-F1E9-501C-8F6B-D131AAFC1CCC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it-IT" altLang="it-IT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Google Shape;94;p2:notes">
            <a:extLst>
              <a:ext uri="{FF2B5EF4-FFF2-40B4-BE49-F238E27FC236}">
                <a16:creationId xmlns:a16="http://schemas.microsoft.com/office/drawing/2014/main" id="{1AF57CA0-3182-DBCB-D03B-D81BA5937F5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Copertina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944" y="452850"/>
            <a:ext cx="3848101" cy="180594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itolo Testo"/>
          <p:cNvSpPr txBox="1"/>
          <p:nvPr/>
        </p:nvSpPr>
        <p:spPr>
          <a:xfrm>
            <a:off x="406400" y="4038600"/>
            <a:ext cx="12192000" cy="4840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ts val="10000"/>
              </a:lnSpc>
              <a:spcBef>
                <a:spcPts val="0"/>
              </a:spcBef>
              <a:defRPr sz="10000" cap="all">
                <a:solidFill>
                  <a:srgbClr val="CD212A"/>
                </a:solidFill>
                <a:latin typeface="+mn-lt"/>
                <a:ea typeface="+mn-ea"/>
                <a:cs typeface="+mn-cs"/>
                <a:sym typeface="Avenir Heavy"/>
              </a:defRPr>
            </a:lvl1pPr>
          </a:lstStyle>
          <a:p>
            <a:r>
              <a:t>Titolo Testo</a:t>
            </a:r>
          </a:p>
        </p:txBody>
      </p:sp>
      <p:sp>
        <p:nvSpPr>
          <p:cNvPr id="1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bg>
      <p:bgPr>
        <a:solidFill>
          <a:srgbClr val="CD21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am-surgeons-performing-operation-operation-theater-1024.jpg"/>
          <p:cNvSpPr>
            <a:spLocks noGrp="1"/>
          </p:cNvSpPr>
          <p:nvPr>
            <p:ph type="pic" idx="21"/>
          </p:nvPr>
        </p:nvSpPr>
        <p:spPr>
          <a:xfrm>
            <a:off x="-809230" y="0"/>
            <a:ext cx="14623260" cy="97536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pic>
        <p:nvPicPr>
          <p:cNvPr id="216" name="Logo Aico 2020 - FINALE NEGATIVO.pdf" descr="Logo Aico 2020 - FINALE NEGATIV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7099815"/>
            <a:ext cx="3848100" cy="1802886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2800"/>
              </a:spcBef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2">
    <p:bg>
      <p:bgPr>
        <a:solidFill>
          <a:srgbClr val="0D80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am-surgeons-performing-operation-operation-theater-1024.jpg"/>
          <p:cNvSpPr>
            <a:spLocks noGrp="1"/>
          </p:cNvSpPr>
          <p:nvPr>
            <p:ph type="pic" idx="21"/>
          </p:nvPr>
        </p:nvSpPr>
        <p:spPr>
          <a:xfrm>
            <a:off x="-809230" y="0"/>
            <a:ext cx="14623260" cy="97536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pic>
        <p:nvPicPr>
          <p:cNvPr id="225" name="Logo Aico 2020 - FINALE NEGATIVO.pdf" descr="Logo Aico 2020 - FINALE NEGATIV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7099815"/>
            <a:ext cx="3848100" cy="180288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2800"/>
              </a:spcBef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Diapositiva tito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560"/>
            </a:lvl1pPr>
            <a:lvl2pPr lvl="1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33"/>
            </a:lvl2pPr>
            <a:lvl3pPr lvl="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20"/>
            </a:lvl3pPr>
            <a:lvl4pPr lvl="3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7"/>
            </a:lvl4pPr>
            <a:lvl5pPr lvl="4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7"/>
            </a:lvl5pPr>
            <a:lvl6pPr lvl="5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7"/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7"/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7"/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7"/>
            </a:lvl9pPr>
          </a:lstStyle>
          <a:p>
            <a:endParaRPr/>
          </a:p>
        </p:txBody>
      </p:sp>
      <p:sp>
        <p:nvSpPr>
          <p:cNvPr id="2" name="Google Shape;8;p3">
            <a:extLst>
              <a:ext uri="{FF2B5EF4-FFF2-40B4-BE49-F238E27FC236}">
                <a16:creationId xmlns:a16="http://schemas.microsoft.com/office/drawing/2014/main" id="{ED0106A5-EACD-7863-6011-38D1A17250A3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Google Shape;9;p3">
            <a:extLst>
              <a:ext uri="{FF2B5EF4-FFF2-40B4-BE49-F238E27FC236}">
                <a16:creationId xmlns:a16="http://schemas.microsoft.com/office/drawing/2014/main" id="{DC0F6CD8-0C1E-7645-B4EF-7DE128EA340D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Google Shape;10;p3">
            <a:extLst>
              <a:ext uri="{FF2B5EF4-FFF2-40B4-BE49-F238E27FC236}">
                <a16:creationId xmlns:a16="http://schemas.microsoft.com/office/drawing/2014/main" id="{1A3E4FD1-095E-1A0D-6BF8-5637049C03B4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xfrm>
            <a:off x="12083764" y="431800"/>
            <a:ext cx="509755" cy="405432"/>
          </a:xfrm>
          <a:ln/>
        </p:spPr>
        <p:txBody>
          <a:bodyPr/>
          <a:lstStyle>
            <a:lvl1pPr>
              <a:defRPr/>
            </a:lvl1pPr>
          </a:lstStyle>
          <a:p>
            <a:fld id="{A3E7D011-CF3A-453F-8FCF-6FA296D94BE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1330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pertina 1B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olo Testo"/>
          <p:cNvSpPr txBox="1">
            <a:spLocks noGrp="1"/>
          </p:cNvSpPr>
          <p:nvPr>
            <p:ph type="title"/>
          </p:nvPr>
        </p:nvSpPr>
        <p:spPr>
          <a:xfrm>
            <a:off x="406400" y="1637248"/>
            <a:ext cx="12192000" cy="464339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ts val="10000"/>
              </a:lnSpc>
              <a:spcBef>
                <a:spcPts val="0"/>
              </a:spcBef>
              <a:defRPr sz="10000"/>
            </a:lvl1pPr>
          </a:lstStyle>
          <a:p>
            <a:r>
              <a:t>Titolo Testo</a:t>
            </a:r>
          </a:p>
        </p:txBody>
      </p:sp>
      <p:sp>
        <p:nvSpPr>
          <p:cNvPr id="35" name="Linea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0D8045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6" name="Logo Aico 2020 - FINALE.pdf" descr="Logo Aico 2020 - FINAL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394" y="454124"/>
            <a:ext cx="3849201" cy="1803401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406400" y="6565900"/>
            <a:ext cx="12192000" cy="2879031"/>
          </a:xfrm>
          <a:prstGeom prst="rect">
            <a:avLst/>
          </a:prstGeom>
        </p:spPr>
        <p:txBody>
          <a:bodyPr/>
          <a:lstStyle>
            <a:lvl1pPr>
              <a:lnSpc>
                <a:spcPts val="3200"/>
              </a:lnSpc>
              <a:defRPr sz="3000"/>
            </a:lvl1pPr>
            <a:lvl2pPr>
              <a:lnSpc>
                <a:spcPts val="3200"/>
              </a:lnSpc>
              <a:defRPr sz="3000"/>
            </a:lvl2pPr>
            <a:lvl3pPr>
              <a:lnSpc>
                <a:spcPts val="3200"/>
              </a:lnSpc>
              <a:defRPr sz="3000"/>
            </a:lvl3pPr>
            <a:lvl4pPr>
              <a:lnSpc>
                <a:spcPts val="3200"/>
              </a:lnSpc>
              <a:defRPr sz="3000"/>
            </a:lvl4pPr>
            <a:lvl5pPr>
              <a:lnSpc>
                <a:spcPts val="3200"/>
              </a:lnSpc>
              <a:defRPr sz="30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pertina 2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olo Testo"/>
          <p:cNvSpPr txBox="1">
            <a:spLocks noGrp="1"/>
          </p:cNvSpPr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lnSpc>
                <a:spcPts val="10000"/>
              </a:lnSpc>
              <a:spcBef>
                <a:spcPts val="0"/>
              </a:spcBef>
              <a:defRPr sz="10000"/>
            </a:lvl1pPr>
          </a:lstStyle>
          <a:p>
            <a:r>
              <a:t>Titolo Testo</a:t>
            </a:r>
          </a:p>
        </p:txBody>
      </p:sp>
      <p:pic>
        <p:nvPicPr>
          <p:cNvPr id="46" name="Immagine" descr="Immagine"/>
          <p:cNvPicPr>
            <a:picLocks noChangeAspect="1"/>
          </p:cNvPicPr>
          <p:nvPr/>
        </p:nvPicPr>
        <p:blipFill>
          <a:blip r:embed="rId2">
            <a:alphaModFix amt="6000"/>
          </a:blip>
          <a:stretch>
            <a:fillRect/>
          </a:stretch>
        </p:blipFill>
        <p:spPr>
          <a:xfrm>
            <a:off x="-3289688" y="-19111"/>
            <a:ext cx="11874501" cy="11713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Logo Aico 2020 - FINALE NEGATIVO.pdf" descr="Logo Aico 2020 - FINALE NEGATIV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944" y="454382"/>
            <a:ext cx="3848101" cy="1802886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pertina 2A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magine" descr="Immagine"/>
          <p:cNvPicPr>
            <a:picLocks noChangeAspect="1"/>
          </p:cNvPicPr>
          <p:nvPr/>
        </p:nvPicPr>
        <p:blipFill>
          <a:blip r:embed="rId2">
            <a:alphaModFix amt="6000"/>
          </a:blip>
          <a:stretch>
            <a:fillRect/>
          </a:stretch>
        </p:blipFill>
        <p:spPr>
          <a:xfrm>
            <a:off x="-3289688" y="-19111"/>
            <a:ext cx="11874501" cy="11713507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Linea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0D8045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" name="Titolo Testo"/>
          <p:cNvSpPr txBox="1">
            <a:spLocks noGrp="1"/>
          </p:cNvSpPr>
          <p:nvPr>
            <p:ph type="title"/>
          </p:nvPr>
        </p:nvSpPr>
        <p:spPr>
          <a:xfrm>
            <a:off x="406400" y="6388100"/>
            <a:ext cx="12192000" cy="3295551"/>
          </a:xfrm>
          <a:prstGeom prst="rect">
            <a:avLst/>
          </a:prstGeom>
        </p:spPr>
        <p:txBody>
          <a:bodyPr/>
          <a:lstStyle>
            <a:lvl1pPr>
              <a:lnSpc>
                <a:spcPts val="10000"/>
              </a:lnSpc>
              <a:spcBef>
                <a:spcPts val="0"/>
              </a:spcBef>
              <a:defRPr sz="10000"/>
            </a:lvl1pPr>
          </a:lstStyle>
          <a:p>
            <a:r>
              <a:t>Titolo Testo</a:t>
            </a:r>
          </a:p>
        </p:txBody>
      </p:sp>
      <p:sp>
        <p:nvSpPr>
          <p:cNvPr id="58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406400" y="2941240"/>
            <a:ext cx="12192000" cy="2862660"/>
          </a:xfrm>
          <a:prstGeom prst="rect">
            <a:avLst/>
          </a:prstGeom>
        </p:spPr>
        <p:txBody>
          <a:bodyPr anchor="b"/>
          <a:lstStyle>
            <a:lvl1pPr>
              <a:lnSpc>
                <a:spcPts val="2000"/>
              </a:lnSpc>
              <a:spcBef>
                <a:spcPts val="2300"/>
              </a:spcBef>
              <a:defRPr sz="3000">
                <a:solidFill>
                  <a:srgbClr val="FFFFFF"/>
                </a:solidFill>
              </a:defRPr>
            </a:lvl1pPr>
            <a:lvl2pPr>
              <a:lnSpc>
                <a:spcPts val="2000"/>
              </a:lnSpc>
              <a:spcBef>
                <a:spcPts val="2300"/>
              </a:spcBef>
              <a:defRPr sz="3000">
                <a:solidFill>
                  <a:srgbClr val="FFFFFF"/>
                </a:solidFill>
              </a:defRPr>
            </a:lvl2pPr>
            <a:lvl3pPr>
              <a:lnSpc>
                <a:spcPts val="2000"/>
              </a:lnSpc>
              <a:spcBef>
                <a:spcPts val="2300"/>
              </a:spcBef>
              <a:defRPr sz="3000">
                <a:solidFill>
                  <a:srgbClr val="FFFFFF"/>
                </a:solidFill>
              </a:defRPr>
            </a:lvl3pPr>
            <a:lvl4pPr>
              <a:lnSpc>
                <a:spcPts val="2000"/>
              </a:lnSpc>
              <a:spcBef>
                <a:spcPts val="2300"/>
              </a:spcBef>
              <a:defRPr sz="3000">
                <a:solidFill>
                  <a:srgbClr val="FFFFFF"/>
                </a:solidFill>
              </a:defRPr>
            </a:lvl4pPr>
            <a:lvl5pPr>
              <a:lnSpc>
                <a:spcPts val="2000"/>
              </a:lnSpc>
              <a:spcBef>
                <a:spcPts val="2300"/>
              </a:spcBef>
              <a:defRPr sz="3000">
                <a:solidFill>
                  <a:srgbClr val="FFFFFF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pic>
        <p:nvPicPr>
          <p:cNvPr id="59" name="Logo Aico 2020 - FINALE NEGATIVO.pdf" descr="Logo Aico 2020 - FINALE NEGATIV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944" y="454382"/>
            <a:ext cx="3848101" cy="1802886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+ corpo picc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magine" descr="Immagine"/>
          <p:cNvPicPr>
            <a:picLocks noChangeAspect="1"/>
          </p:cNvPicPr>
          <p:nvPr/>
        </p:nvPicPr>
        <p:blipFill>
          <a:blip r:embed="rId2">
            <a:alphaModFix amt="5899"/>
          </a:blip>
          <a:stretch>
            <a:fillRect/>
          </a:stretch>
        </p:blipFill>
        <p:spPr>
          <a:xfrm>
            <a:off x="6932541" y="-12547"/>
            <a:ext cx="11877042" cy="1171601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Linea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0D8045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7" name="Testo"/>
          <p:cNvSpPr txBox="1">
            <a:spLocks noGrp="1"/>
          </p:cNvSpPr>
          <p:nvPr>
            <p:ph type="body" sz="quarter" idx="21"/>
          </p:nvPr>
        </p:nvSpPr>
        <p:spPr>
          <a:xfrm>
            <a:off x="406400" y="393700"/>
            <a:ext cx="11176000" cy="520701"/>
          </a:xfrm>
          <a:prstGeom prst="rect">
            <a:avLst/>
          </a:prstGeom>
        </p:spPr>
        <p:txBody>
          <a:bodyPr anchor="b">
            <a:spAutoFit/>
          </a:bodyPr>
          <a:lstStyle>
            <a:lvl1pPr defTabSz="457200">
              <a:lnSpc>
                <a:spcPct val="80000"/>
              </a:lnSpc>
              <a:defRPr sz="2400" cap="all" spc="120">
                <a:latin typeface="+mn-lt"/>
                <a:ea typeface="+mn-ea"/>
                <a:cs typeface="+mn-cs"/>
                <a:sym typeface="Avenir Heavy"/>
              </a:defRPr>
            </a:lvl1pPr>
          </a:lstStyle>
          <a:p>
            <a:r>
              <a:t>Testo</a:t>
            </a:r>
          </a:p>
        </p:txBody>
      </p:sp>
      <p:sp>
        <p:nvSpPr>
          <p:cNvPr id="118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9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pic>
        <p:nvPicPr>
          <p:cNvPr id="120" name="Logo Aico 2020 - FINALE.pdf" descr="Logo Aico 2020 - FINAL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1531" y="460474"/>
            <a:ext cx="2640114" cy="1236928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, punti elenco e foto Neg.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Linea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0D8045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" name="Testo"/>
          <p:cNvSpPr txBox="1">
            <a:spLocks noGrp="1"/>
          </p:cNvSpPr>
          <p:nvPr>
            <p:ph type="body" sz="quarter" idx="21"/>
          </p:nvPr>
        </p:nvSpPr>
        <p:spPr>
          <a:xfrm>
            <a:off x="406400" y="393700"/>
            <a:ext cx="11176000" cy="520701"/>
          </a:xfrm>
          <a:prstGeom prst="rect">
            <a:avLst/>
          </a:prstGeom>
        </p:spPr>
        <p:txBody>
          <a:bodyPr anchor="b">
            <a:spAutoFit/>
          </a:bodyPr>
          <a:lstStyle>
            <a:lvl1pPr defTabSz="457200">
              <a:lnSpc>
                <a:spcPct val="80000"/>
              </a:lnSpc>
              <a:defRPr sz="2400" cap="all" spc="120">
                <a:solidFill>
                  <a:srgbClr val="FFFFFF"/>
                </a:solidFill>
                <a:latin typeface="+mn-lt"/>
                <a:ea typeface="+mn-ea"/>
                <a:cs typeface="+mn-cs"/>
                <a:sym typeface="Avenir Heavy"/>
              </a:defRPr>
            </a:lvl1pPr>
          </a:lstStyle>
          <a:p>
            <a:r>
              <a:t>Testo</a:t>
            </a:r>
          </a:p>
        </p:txBody>
      </p:sp>
      <p:sp>
        <p:nvSpPr>
          <p:cNvPr id="155" name="doctor-with-many-kind-medical-equipment-manage-start-operation-operating-room.jpg"/>
          <p:cNvSpPr>
            <a:spLocks noGrp="1"/>
          </p:cNvSpPr>
          <p:nvPr>
            <p:ph type="pic" sz="half" idx="22"/>
          </p:nvPr>
        </p:nvSpPr>
        <p:spPr>
          <a:xfrm>
            <a:off x="7112000" y="1320800"/>
            <a:ext cx="5486400" cy="82296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56" name="Titolo Testo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57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 marL="476250" indent="-476250">
              <a:spcBef>
                <a:spcPts val="2800"/>
              </a:spcBef>
              <a:buClr>
                <a:srgbClr val="0D8045"/>
              </a:buClr>
              <a:buSzPct val="104999"/>
              <a:buFont typeface="Avenir Next Regular"/>
              <a:buChar char="•"/>
              <a:defRPr sz="3000">
                <a:solidFill>
                  <a:srgbClr val="FFFFFF"/>
                </a:solidFill>
              </a:defRPr>
            </a:lvl1pPr>
            <a:lvl2pPr marL="920750" indent="-476250">
              <a:spcBef>
                <a:spcPts val="2800"/>
              </a:spcBef>
              <a:buClr>
                <a:srgbClr val="0D8045"/>
              </a:buClr>
              <a:buSzPct val="104999"/>
              <a:buFont typeface="Avenir Next Regular"/>
              <a:buChar char="•"/>
              <a:defRPr sz="3000">
                <a:solidFill>
                  <a:srgbClr val="FFFFFF"/>
                </a:solidFill>
              </a:defRPr>
            </a:lvl2pPr>
            <a:lvl3pPr marL="1365250" indent="-476250">
              <a:spcBef>
                <a:spcPts val="2800"/>
              </a:spcBef>
              <a:buClr>
                <a:srgbClr val="0D8045"/>
              </a:buClr>
              <a:buSzPct val="104999"/>
              <a:buFont typeface="Avenir Next Regular"/>
              <a:buChar char="•"/>
              <a:defRPr sz="3000">
                <a:solidFill>
                  <a:srgbClr val="FFFFFF"/>
                </a:solidFill>
              </a:defRPr>
            </a:lvl3pPr>
            <a:lvl4pPr marL="1809750" indent="-476250">
              <a:spcBef>
                <a:spcPts val="2800"/>
              </a:spcBef>
              <a:buClr>
                <a:srgbClr val="0D8045"/>
              </a:buClr>
              <a:buSzPct val="104999"/>
              <a:buFont typeface="Avenir Next Regular"/>
              <a:buChar char="•"/>
              <a:defRPr sz="3000">
                <a:solidFill>
                  <a:srgbClr val="FFFFFF"/>
                </a:solidFill>
              </a:defRPr>
            </a:lvl4pPr>
            <a:lvl5pPr marL="2254250" indent="-476250">
              <a:spcBef>
                <a:spcPts val="2800"/>
              </a:spcBef>
              <a:buClr>
                <a:srgbClr val="0D8045"/>
              </a:buClr>
              <a:buSzPct val="104999"/>
              <a:buFont typeface="Avenir Next Regular"/>
              <a:buChar char="•"/>
              <a:defRPr sz="3000">
                <a:solidFill>
                  <a:srgbClr val="FFFFFF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pic>
        <p:nvPicPr>
          <p:cNvPr id="158" name="Logo Aico 2020 - FINALE NEGATIVO.pdf" descr="Logo Aico 2020 - FINALE NEGATIV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788" y="460126"/>
            <a:ext cx="2641601" cy="1237624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2800"/>
              </a:spcBef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nti elenco Neg.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Linea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0D8045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7" name="Testo"/>
          <p:cNvSpPr txBox="1">
            <a:spLocks noGrp="1"/>
          </p:cNvSpPr>
          <p:nvPr>
            <p:ph type="body" sz="quarter" idx="21"/>
          </p:nvPr>
        </p:nvSpPr>
        <p:spPr>
          <a:xfrm>
            <a:off x="406400" y="393700"/>
            <a:ext cx="11176000" cy="520701"/>
          </a:xfrm>
          <a:prstGeom prst="rect">
            <a:avLst/>
          </a:prstGeom>
        </p:spPr>
        <p:txBody>
          <a:bodyPr anchor="b">
            <a:spAutoFit/>
          </a:bodyPr>
          <a:lstStyle>
            <a:lvl1pPr defTabSz="457200">
              <a:lnSpc>
                <a:spcPct val="80000"/>
              </a:lnSpc>
              <a:defRPr sz="2400" cap="all" spc="120">
                <a:solidFill>
                  <a:srgbClr val="FFFFFF"/>
                </a:solidFill>
                <a:latin typeface="+mn-lt"/>
                <a:ea typeface="+mn-ea"/>
                <a:cs typeface="+mn-cs"/>
                <a:sym typeface="Avenir Heavy"/>
              </a:defRPr>
            </a:lvl1pPr>
          </a:lstStyle>
          <a:p>
            <a:r>
              <a:t>Testo</a:t>
            </a:r>
          </a:p>
        </p:txBody>
      </p:sp>
      <p:sp>
        <p:nvSpPr>
          <p:cNvPr id="168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</p:spPr>
        <p:txBody>
          <a:bodyPr>
            <a:normAutofit/>
          </a:bodyPr>
          <a:lstStyle>
            <a:lvl1pPr marL="705970" indent="-705970">
              <a:spcBef>
                <a:spcPts val="2800"/>
              </a:spcBef>
              <a:buClr>
                <a:srgbClr val="CD212A"/>
              </a:buClr>
              <a:buSzPct val="104999"/>
              <a:buFont typeface="Avenir Next Regular"/>
              <a:buChar char="•"/>
              <a:defRPr sz="5400">
                <a:solidFill>
                  <a:srgbClr val="FFFFFF"/>
                </a:solidFill>
              </a:defRPr>
            </a:lvl1pPr>
            <a:lvl2pPr marL="1150470" indent="-705970">
              <a:spcBef>
                <a:spcPts val="2800"/>
              </a:spcBef>
              <a:buClr>
                <a:srgbClr val="CD212A"/>
              </a:buClr>
              <a:buSzPct val="104999"/>
              <a:buFont typeface="Avenir Next Regular"/>
              <a:buChar char="•"/>
              <a:defRPr sz="5400">
                <a:solidFill>
                  <a:srgbClr val="FFFFFF"/>
                </a:solidFill>
              </a:defRPr>
            </a:lvl2pPr>
            <a:lvl3pPr marL="1594970" indent="-705970">
              <a:spcBef>
                <a:spcPts val="2800"/>
              </a:spcBef>
              <a:buClr>
                <a:srgbClr val="CD212A"/>
              </a:buClr>
              <a:buSzPct val="104999"/>
              <a:buFont typeface="Avenir Next Regular"/>
              <a:buChar char="•"/>
              <a:defRPr sz="5400">
                <a:solidFill>
                  <a:srgbClr val="FFFFFF"/>
                </a:solidFill>
              </a:defRPr>
            </a:lvl3pPr>
            <a:lvl4pPr marL="2039470" indent="-705970">
              <a:spcBef>
                <a:spcPts val="2800"/>
              </a:spcBef>
              <a:buClr>
                <a:srgbClr val="CD212A"/>
              </a:buClr>
              <a:buSzPct val="104999"/>
              <a:buFont typeface="Avenir Next Regular"/>
              <a:buChar char="•"/>
              <a:defRPr sz="5400">
                <a:solidFill>
                  <a:srgbClr val="FFFFFF"/>
                </a:solidFill>
              </a:defRPr>
            </a:lvl4pPr>
            <a:lvl5pPr marL="2483970" indent="-705970">
              <a:spcBef>
                <a:spcPts val="2800"/>
              </a:spcBef>
              <a:buClr>
                <a:srgbClr val="CD212A"/>
              </a:buClr>
              <a:buSzPct val="104999"/>
              <a:buFont typeface="Avenir Next Regular"/>
              <a:buChar char="•"/>
              <a:defRPr sz="5400">
                <a:solidFill>
                  <a:srgbClr val="FFFFFF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69" name="Titolo Testo"/>
          <p:cNvSpPr txBox="1"/>
          <p:nvPr/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defRPr sz="3600" cap="all">
                <a:solidFill>
                  <a:srgbClr val="CD212A"/>
                </a:solidFill>
                <a:latin typeface="+mn-lt"/>
                <a:ea typeface="+mn-ea"/>
                <a:cs typeface="+mn-cs"/>
                <a:sym typeface="Avenir Heavy"/>
              </a:defRPr>
            </a:lvl1pPr>
          </a:lstStyle>
          <a:p>
            <a:r>
              <a:t>Titolo Testo</a:t>
            </a:r>
          </a:p>
        </p:txBody>
      </p:sp>
      <p:pic>
        <p:nvPicPr>
          <p:cNvPr id="170" name="Logo Aico 2020 - FINALE NEGATIVO.pdf" descr="Logo Aico 2020 - FINALE NEGATIV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788" y="460126"/>
            <a:ext cx="2641601" cy="1237624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2800"/>
              </a:spcBef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3 per pagina">
    <p:bg>
      <p:bgPr>
        <a:solidFill>
          <a:srgbClr val="CD21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loseup-of-a-support-hands 1024.jpg"/>
          <p:cNvSpPr>
            <a:spLocks noGrp="1"/>
          </p:cNvSpPr>
          <p:nvPr>
            <p:ph type="pic" sz="half" idx="21"/>
          </p:nvPr>
        </p:nvSpPr>
        <p:spPr>
          <a:xfrm>
            <a:off x="6251655" y="0"/>
            <a:ext cx="7005400" cy="48641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79" name="Rettangolo"/>
          <p:cNvSpPr/>
          <p:nvPr/>
        </p:nvSpPr>
        <p:spPr>
          <a:xfrm>
            <a:off x="6504995" y="-1142"/>
            <a:ext cx="6498721" cy="4866384"/>
          </a:xfrm>
          <a:prstGeom prst="rect">
            <a:avLst/>
          </a:prstGeom>
          <a:solidFill>
            <a:srgbClr val="CD212A">
              <a:alpha val="5992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endParaRPr/>
          </a:p>
        </p:txBody>
      </p:sp>
      <p:sp>
        <p:nvSpPr>
          <p:cNvPr id="180" name="surgeon-looking-camera-while-colleague-performing-operation-operation-room-1024.jpg"/>
          <p:cNvSpPr>
            <a:spLocks noGrp="1"/>
          </p:cNvSpPr>
          <p:nvPr>
            <p:ph type="pic" sz="half" idx="22"/>
          </p:nvPr>
        </p:nvSpPr>
        <p:spPr>
          <a:xfrm>
            <a:off x="6107305" y="4902200"/>
            <a:ext cx="7292590" cy="48641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81" name="Rettangolo"/>
          <p:cNvSpPr/>
          <p:nvPr/>
        </p:nvSpPr>
        <p:spPr>
          <a:xfrm>
            <a:off x="6504995" y="4901058"/>
            <a:ext cx="6498721" cy="4866384"/>
          </a:xfrm>
          <a:prstGeom prst="rect">
            <a:avLst/>
          </a:prstGeom>
          <a:solidFill>
            <a:srgbClr val="0D8045">
              <a:alpha val="5992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endParaRPr/>
          </a:p>
        </p:txBody>
      </p:sp>
      <p:sp>
        <p:nvSpPr>
          <p:cNvPr id="182" name="surgeons-performing-operation-operation-theater-BN.jpg"/>
          <p:cNvSpPr>
            <a:spLocks noGrp="1"/>
          </p:cNvSpPr>
          <p:nvPr>
            <p:ph type="pic" idx="23"/>
          </p:nvPr>
        </p:nvSpPr>
        <p:spPr>
          <a:xfrm>
            <a:off x="-16934" y="0"/>
            <a:ext cx="6502401" cy="97536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pic>
        <p:nvPicPr>
          <p:cNvPr id="183" name="Logo Aico 2020 - FINALE NEGATIVO.pdf" descr="Logo Aico 2020 - FINALE NEGATIV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86" y="3750051"/>
            <a:ext cx="4809894" cy="2253498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2800"/>
              </a:spcBef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zione 2">
    <p:bg>
      <p:bgPr>
        <a:solidFill>
          <a:srgbClr val="0D80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urgeons-performing-operation-operation-room2-BN.jpg"/>
          <p:cNvSpPr>
            <a:spLocks noGrp="1"/>
          </p:cNvSpPr>
          <p:nvPr>
            <p:ph type="pic" idx="21"/>
          </p:nvPr>
        </p:nvSpPr>
        <p:spPr>
          <a:xfrm>
            <a:off x="-508000" y="0"/>
            <a:ext cx="6502400" cy="97536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05" name="Inserisci qui una citazione."/>
          <p:cNvSpPr txBox="1">
            <a:spLocks noGrp="1"/>
          </p:cNvSpPr>
          <p:nvPr>
            <p:ph type="body" sz="quarter" idx="22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ts val="2800"/>
              </a:spcBef>
              <a:defRPr sz="6800">
                <a:solidFill>
                  <a:srgbClr val="FFFFFF"/>
                </a:solidFill>
              </a:defRPr>
            </a:lvl1pPr>
          </a:lstStyle>
          <a:p>
            <a:r>
              <a:t>Inserisci qui una citazione.</a:t>
            </a:r>
          </a:p>
        </p:txBody>
      </p:sp>
      <p:sp>
        <p:nvSpPr>
          <p:cNvPr id="206" name="Giovanni Mela"/>
          <p:cNvSpPr txBox="1">
            <a:spLocks noGrp="1"/>
          </p:cNvSpPr>
          <p:nvPr>
            <p:ph type="body" sz="quarter" idx="23"/>
          </p:nvPr>
        </p:nvSpPr>
        <p:spPr>
          <a:xfrm>
            <a:off x="5892800" y="7789333"/>
            <a:ext cx="6705600" cy="1041401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spcBef>
                <a:spcPts val="2800"/>
              </a:spcBef>
              <a:defRPr sz="5400">
                <a:solidFill>
                  <a:srgbClr val="232323"/>
                </a:solidFill>
              </a:defRPr>
            </a:lvl1pPr>
          </a:lstStyle>
          <a:p>
            <a:r>
              <a:t>Giovanni Mela</a:t>
            </a:r>
          </a:p>
        </p:txBody>
      </p:sp>
      <p:pic>
        <p:nvPicPr>
          <p:cNvPr id="207" name="Logo Aico 2020 - FINALE.pdf" descr="Logo Aico 2020 - FINAL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00" y="7099558"/>
            <a:ext cx="3849200" cy="180340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2800"/>
              </a:spcBef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" descr="Immagine"/>
          <p:cNvPicPr>
            <a:picLocks noChangeAspect="1"/>
          </p:cNvPicPr>
          <p:nvPr/>
        </p:nvPicPr>
        <p:blipFill>
          <a:blip r:embed="rId14">
            <a:alphaModFix amt="5899"/>
          </a:blip>
          <a:stretch>
            <a:fillRect/>
          </a:stretch>
        </p:blipFill>
        <p:spPr>
          <a:xfrm flipH="1">
            <a:off x="6970641" y="-12547"/>
            <a:ext cx="11877042" cy="1171601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Linea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0D8045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Titolo Testo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 Testo</a:t>
            </a:r>
          </a:p>
        </p:txBody>
      </p:sp>
      <p:sp>
        <p:nvSpPr>
          <p:cNvPr id="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06400" y="2791177"/>
            <a:ext cx="12192000" cy="610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pic>
        <p:nvPicPr>
          <p:cNvPr id="6" name="Logo Aico 2020 - FINALE.pdf" descr="Logo Aico 2020 - FINALE.p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41531" y="460474"/>
            <a:ext cx="2640114" cy="123692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8" r:id="rId5"/>
    <p:sldLayoutId id="2147483661" r:id="rId6"/>
    <p:sldLayoutId id="2147483662" r:id="rId7"/>
    <p:sldLayoutId id="2147483663" r:id="rId8"/>
    <p:sldLayoutId id="2147483665" r:id="rId9"/>
    <p:sldLayoutId id="2147483666" r:id="rId10"/>
    <p:sldLayoutId id="2147483667" r:id="rId11"/>
    <p:sldLayoutId id="2147483668" r:id="rId12"/>
  </p:sldLayoutIdLst>
  <p:transition spd="med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3600" b="0" i="0" u="none" strike="noStrike" cap="all" spc="0" baseline="0">
          <a:solidFill>
            <a:srgbClr val="CD212A"/>
          </a:solidFill>
          <a:uFillTx/>
          <a:latin typeface="+mn-lt"/>
          <a:ea typeface="+mn-ea"/>
          <a:cs typeface="+mn-cs"/>
          <a:sym typeface="Avenir Heavy"/>
        </a:defRPr>
      </a:lvl1pPr>
      <a:lvl2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3600" b="0" i="0" u="none" strike="noStrike" cap="all" spc="0" baseline="0">
          <a:solidFill>
            <a:srgbClr val="CD212A"/>
          </a:solidFill>
          <a:uFillTx/>
          <a:latin typeface="+mn-lt"/>
          <a:ea typeface="+mn-ea"/>
          <a:cs typeface="+mn-cs"/>
          <a:sym typeface="Avenir Heavy"/>
        </a:defRPr>
      </a:lvl2pPr>
      <a:lvl3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3600" b="0" i="0" u="none" strike="noStrike" cap="all" spc="0" baseline="0">
          <a:solidFill>
            <a:srgbClr val="CD212A"/>
          </a:solidFill>
          <a:uFillTx/>
          <a:latin typeface="+mn-lt"/>
          <a:ea typeface="+mn-ea"/>
          <a:cs typeface="+mn-cs"/>
          <a:sym typeface="Avenir Heavy"/>
        </a:defRPr>
      </a:lvl3pPr>
      <a:lvl4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3600" b="0" i="0" u="none" strike="noStrike" cap="all" spc="0" baseline="0">
          <a:solidFill>
            <a:srgbClr val="CD212A"/>
          </a:solidFill>
          <a:uFillTx/>
          <a:latin typeface="+mn-lt"/>
          <a:ea typeface="+mn-ea"/>
          <a:cs typeface="+mn-cs"/>
          <a:sym typeface="Avenir Heavy"/>
        </a:defRPr>
      </a:lvl4pPr>
      <a:lvl5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3600" b="0" i="0" u="none" strike="noStrike" cap="all" spc="0" baseline="0">
          <a:solidFill>
            <a:srgbClr val="CD212A"/>
          </a:solidFill>
          <a:uFillTx/>
          <a:latin typeface="+mn-lt"/>
          <a:ea typeface="+mn-ea"/>
          <a:cs typeface="+mn-cs"/>
          <a:sym typeface="Avenir Heavy"/>
        </a:defRPr>
      </a:lvl5pPr>
      <a:lvl6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3600" b="0" i="0" u="none" strike="noStrike" cap="all" spc="0" baseline="0">
          <a:solidFill>
            <a:srgbClr val="CD212A"/>
          </a:solidFill>
          <a:uFillTx/>
          <a:latin typeface="+mn-lt"/>
          <a:ea typeface="+mn-ea"/>
          <a:cs typeface="+mn-cs"/>
          <a:sym typeface="Avenir Heavy"/>
        </a:defRPr>
      </a:lvl6pPr>
      <a:lvl7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3600" b="0" i="0" u="none" strike="noStrike" cap="all" spc="0" baseline="0">
          <a:solidFill>
            <a:srgbClr val="CD212A"/>
          </a:solidFill>
          <a:uFillTx/>
          <a:latin typeface="+mn-lt"/>
          <a:ea typeface="+mn-ea"/>
          <a:cs typeface="+mn-cs"/>
          <a:sym typeface="Avenir Heavy"/>
        </a:defRPr>
      </a:lvl7pPr>
      <a:lvl8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3600" b="0" i="0" u="none" strike="noStrike" cap="all" spc="0" baseline="0">
          <a:solidFill>
            <a:srgbClr val="CD212A"/>
          </a:solidFill>
          <a:uFillTx/>
          <a:latin typeface="+mn-lt"/>
          <a:ea typeface="+mn-ea"/>
          <a:cs typeface="+mn-cs"/>
          <a:sym typeface="Avenir Heavy"/>
        </a:defRPr>
      </a:lvl8pPr>
      <a:lvl9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3600" b="0" i="0" u="none" strike="noStrike" cap="all" spc="0" baseline="0">
          <a:solidFill>
            <a:srgbClr val="CD212A"/>
          </a:solidFill>
          <a:uFillTx/>
          <a:latin typeface="+mn-lt"/>
          <a:ea typeface="+mn-ea"/>
          <a:cs typeface="+mn-cs"/>
          <a:sym typeface="Avenir Heavy"/>
        </a:defRPr>
      </a:lvl9pPr>
    </p:titleStyle>
    <p:body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404040"/>
          </a:solidFill>
          <a:uFillTx/>
          <a:latin typeface="Avenir Book"/>
          <a:ea typeface="Avenir Book"/>
          <a:cs typeface="Avenir Book"/>
          <a:sym typeface="Avenir Book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404040"/>
          </a:solidFill>
          <a:uFillTx/>
          <a:latin typeface="Avenir Book"/>
          <a:ea typeface="Avenir Book"/>
          <a:cs typeface="Avenir Book"/>
          <a:sym typeface="Avenir Book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404040"/>
          </a:solidFill>
          <a:uFillTx/>
          <a:latin typeface="Avenir Book"/>
          <a:ea typeface="Avenir Book"/>
          <a:cs typeface="Avenir Book"/>
          <a:sym typeface="Avenir Book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404040"/>
          </a:solidFill>
          <a:uFillTx/>
          <a:latin typeface="Avenir Book"/>
          <a:ea typeface="Avenir Book"/>
          <a:cs typeface="Avenir Book"/>
          <a:sym typeface="Avenir Book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404040"/>
          </a:solidFill>
          <a:uFillTx/>
          <a:latin typeface="Avenir Book"/>
          <a:ea typeface="Avenir Book"/>
          <a:cs typeface="Avenir Book"/>
          <a:sym typeface="Avenir Book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404040"/>
          </a:solidFill>
          <a:uFillTx/>
          <a:latin typeface="Avenir Book"/>
          <a:ea typeface="Avenir Book"/>
          <a:cs typeface="Avenir Book"/>
          <a:sym typeface="Avenir Book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404040"/>
          </a:solidFill>
          <a:uFillTx/>
          <a:latin typeface="Avenir Book"/>
          <a:ea typeface="Avenir Book"/>
          <a:cs typeface="Avenir Book"/>
          <a:sym typeface="Avenir Book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404040"/>
          </a:solidFill>
          <a:uFillTx/>
          <a:latin typeface="Avenir Book"/>
          <a:ea typeface="Avenir Book"/>
          <a:cs typeface="Avenir Book"/>
          <a:sym typeface="Avenir Book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404040"/>
          </a:solidFill>
          <a:uFillTx/>
          <a:latin typeface="Avenir Book"/>
          <a:ea typeface="Avenir Book"/>
          <a:cs typeface="Avenir Book"/>
          <a:sym typeface="Avenir Book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10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Linea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0D8045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" name="Immagine 2" descr="Immagine che contiene testo, schermata, Pubblicità online, Pagina Web&#10;&#10;Descrizione generata automaticamente">
            <a:extLst>
              <a:ext uri="{FF2B5EF4-FFF2-40B4-BE49-F238E27FC236}">
                <a16:creationId xmlns:a16="http://schemas.microsoft.com/office/drawing/2014/main" id="{FBCCFA9B-C5BD-BBA8-3FD6-D0D8F4364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42218" cy="87236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44D054B-84AB-A8D5-743E-3951888FD591}"/>
              </a:ext>
            </a:extLst>
          </p:cNvPr>
          <p:cNvSpPr txBox="1"/>
          <p:nvPr/>
        </p:nvSpPr>
        <p:spPr>
          <a:xfrm>
            <a:off x="3838103" y="1060376"/>
            <a:ext cx="5103961" cy="1292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eaLnBrk="1" fontAlgn="auto">
              <a:spcBef>
                <a:spcPts val="280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competenza</a:t>
            </a:r>
          </a:p>
        </p:txBody>
      </p:sp>
      <p:sp>
        <p:nvSpPr>
          <p:cNvPr id="49156" name="Rettangolo 2">
            <a:extLst>
              <a:ext uri="{FF2B5EF4-FFF2-40B4-BE49-F238E27FC236}">
                <a16:creationId xmlns:a16="http://schemas.microsoft.com/office/drawing/2014/main" id="{ECCA9856-09D4-72E2-8404-26BC584B3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3076575"/>
            <a:ext cx="118094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600">
                <a:solidFill>
                  <a:srgbClr val="40404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742950" indent="-285750">
              <a:defRPr sz="4600">
                <a:solidFill>
                  <a:srgbClr val="40404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1143000" indent="-228600">
              <a:defRPr sz="4600">
                <a:solidFill>
                  <a:srgbClr val="40404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1600200" indent="-228600">
              <a:defRPr sz="4600">
                <a:solidFill>
                  <a:srgbClr val="40404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2057400" indent="-228600">
              <a:defRPr sz="4600">
                <a:solidFill>
                  <a:srgbClr val="40404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404040"/>
                </a:solidFill>
                <a:latin typeface="Avenir Book"/>
                <a:ea typeface="Avenir Book"/>
                <a:cs typeface="Avenir Book"/>
                <a:sym typeface="Avenir Book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404040"/>
                </a:solidFill>
                <a:latin typeface="Avenir Book"/>
                <a:ea typeface="Avenir Book"/>
                <a:cs typeface="Avenir Book"/>
                <a:sym typeface="Avenir Book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404040"/>
                </a:solidFill>
                <a:latin typeface="Avenir Book"/>
                <a:ea typeface="Avenir Book"/>
                <a:cs typeface="Avenir Book"/>
                <a:sym typeface="Avenir Book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404040"/>
                </a:solidFill>
                <a:latin typeface="Avenir Book"/>
                <a:ea typeface="Avenir Book"/>
                <a:cs typeface="Avenir Book"/>
                <a:sym typeface="Avenir Book"/>
              </a:defRPr>
            </a:lvl9pPr>
          </a:lstStyle>
          <a:p>
            <a:pPr algn="just" eaLnBrk="1" hangingPunct="1"/>
            <a:r>
              <a:rPr lang="it-IT" altLang="it-IT" sz="2800">
                <a:solidFill>
                  <a:schemeClr val="bg1"/>
                </a:solidFill>
              </a:rPr>
              <a:t>Barnett (1994) ha associato le competenze all’assunzione di comportamenti non predisposti in situazioni imprevedibili ed inaspettate: la capacità di affrontare le situazioni nuove in modo creativo è assunta come la caratteristica che contraddistingue la persona competente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43C9BEC-69E3-0470-5F6E-5463F2758901}"/>
              </a:ext>
            </a:extLst>
          </p:cNvPr>
          <p:cNvSpPr txBox="1"/>
          <p:nvPr/>
        </p:nvSpPr>
        <p:spPr>
          <a:xfrm>
            <a:off x="547031" y="4981134"/>
            <a:ext cx="2410916" cy="24827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eaLnBrk="1" fontAlgn="auto">
              <a:spcBef>
                <a:spcPts val="280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bg1"/>
                </a:solidFill>
              </a:rPr>
              <a:t>Sapere</a:t>
            </a:r>
          </a:p>
          <a:p>
            <a:pPr eaLnBrk="1" fontAlgn="auto">
              <a:spcBef>
                <a:spcPts val="280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bg1"/>
                </a:solidFill>
              </a:rPr>
              <a:t>Conoscenza</a:t>
            </a:r>
            <a:r>
              <a:rPr lang="it-IT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70026A6-B37C-05C6-89C9-A96CFC3D1F82}"/>
              </a:ext>
            </a:extLst>
          </p:cNvPr>
          <p:cNvSpPr txBox="1"/>
          <p:nvPr/>
        </p:nvSpPr>
        <p:spPr>
          <a:xfrm>
            <a:off x="4126136" y="6426381"/>
            <a:ext cx="3520194" cy="20826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eaLnBrk="1" fontAlgn="auto">
              <a:spcBef>
                <a:spcPts val="280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bg1"/>
                </a:solidFill>
              </a:rPr>
              <a:t>Saper fare</a:t>
            </a:r>
            <a:r>
              <a:rPr lang="it-IT" sz="900" b="1" dirty="0">
                <a:solidFill>
                  <a:schemeClr val="bg1"/>
                </a:solidFill>
              </a:rPr>
              <a:t> </a:t>
            </a:r>
          </a:p>
          <a:p>
            <a:pPr algn="ctr" eaLnBrk="1" fontAlgn="auto">
              <a:spcBef>
                <a:spcPts val="280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bg1"/>
                </a:solidFill>
              </a:rPr>
              <a:t>Abilità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D680888-818D-5483-082D-1C080032A1CA}"/>
              </a:ext>
            </a:extLst>
          </p:cNvPr>
          <p:cNvSpPr txBox="1"/>
          <p:nvPr/>
        </p:nvSpPr>
        <p:spPr>
          <a:xfrm>
            <a:off x="8088276" y="5021687"/>
            <a:ext cx="4603824" cy="20826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eaLnBrk="1" fontAlgn="auto">
              <a:spcBef>
                <a:spcPts val="280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bg1"/>
                </a:solidFill>
              </a:rPr>
              <a:t>Saper essere </a:t>
            </a:r>
            <a:endParaRPr lang="it-IT" sz="900" b="1" dirty="0">
              <a:solidFill>
                <a:schemeClr val="bg1"/>
              </a:solidFill>
            </a:endParaRPr>
          </a:p>
          <a:p>
            <a:pPr algn="ctr" eaLnBrk="1" fontAlgn="auto">
              <a:spcBef>
                <a:spcPts val="280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bg1"/>
                </a:solidFill>
              </a:rPr>
              <a:t>Caratteristiche personali</a:t>
            </a:r>
          </a:p>
        </p:txBody>
      </p:sp>
      <p:pic>
        <p:nvPicPr>
          <p:cNvPr id="3" name="Immagine 2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B3EE5445-D8F0-083F-3DB2-1298F39B9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36688"/>
            <a:ext cx="3297323" cy="1077696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2FC5AE0-E641-F9C4-C163-DF61A2CCD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7" y="1084388"/>
            <a:ext cx="12675126" cy="8580395"/>
          </a:xfrm>
          <a:prstGeom prst="rect">
            <a:avLst/>
          </a:prstGeom>
          <a:noFill/>
          <a:ln>
            <a:noFill/>
          </a:ln>
          <a:effectLst>
            <a:softEdge rad="939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1A4F4091-DD70-DDE3-0BE0-AFDC9C94C9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22833"/>
            <a:ext cx="3297323" cy="10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5438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A333538-95AF-5420-5485-0521D5C04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132403"/>
            <a:ext cx="12742491" cy="8538437"/>
          </a:xfrm>
          <a:prstGeom prst="rect">
            <a:avLst/>
          </a:prstGeom>
          <a:noFill/>
          <a:ln>
            <a:noFill/>
          </a:ln>
          <a:effectLst>
            <a:softEdge rad="571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081179DF-CD5A-FA4D-5AE9-D8FC5F2098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22833"/>
            <a:ext cx="3297323" cy="10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2480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9C17789-922F-29DC-F822-C823B8B07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712" y="1420416"/>
            <a:ext cx="12230100" cy="7791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</p:spPr>
      </p:pic>
      <p:pic>
        <p:nvPicPr>
          <p:cNvPr id="2" name="Immagine 1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ADACBE24-9BF6-BE6C-CFE1-2665C086E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22833"/>
            <a:ext cx="3297323" cy="107769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C:\Users\cbuttarelli\Desktop\AICO\congresso opi rovigo\SALA-OPERATORIA-PARISI-SLIDER.jpg.crdownload">
            <a:extLst>
              <a:ext uri="{FF2B5EF4-FFF2-40B4-BE49-F238E27FC236}">
                <a16:creationId xmlns:a16="http://schemas.microsoft.com/office/drawing/2014/main" id="{A2485794-969A-BA62-7EF9-59D15E265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35" y="207520"/>
            <a:ext cx="12192000" cy="963426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5FD448A-4138-07AA-44A8-EF5C577FED6E}"/>
              </a:ext>
            </a:extLst>
          </p:cNvPr>
          <p:cNvSpPr txBox="1"/>
          <p:nvPr/>
        </p:nvSpPr>
        <p:spPr>
          <a:xfrm>
            <a:off x="3559387" y="2089573"/>
            <a:ext cx="5961888" cy="6832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84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Sale Operatorie dedicate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C48712-408D-9DF0-B78B-50913438FA78}"/>
              </a:ext>
            </a:extLst>
          </p:cNvPr>
          <p:cNvSpPr txBox="1"/>
          <p:nvPr/>
        </p:nvSpPr>
        <p:spPr>
          <a:xfrm>
            <a:off x="3779520" y="4275667"/>
            <a:ext cx="5210081" cy="7489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2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Personale dedicato</a:t>
            </a:r>
          </a:p>
        </p:txBody>
      </p:sp>
      <p:sp>
        <p:nvSpPr>
          <p:cNvPr id="4101" name="CasellaDiTesto 3">
            <a:extLst>
              <a:ext uri="{FF2B5EF4-FFF2-40B4-BE49-F238E27FC236}">
                <a16:creationId xmlns:a16="http://schemas.microsoft.com/office/drawing/2014/main" id="{72E9364B-1191-4153-4DE4-801DA254B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1440" y="3186853"/>
            <a:ext cx="4966424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4267" b="1"/>
              <a:t>Percorso dedicato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57DBF5-89A1-45E5-7B8E-ED573D224FB9}"/>
              </a:ext>
            </a:extLst>
          </p:cNvPr>
          <p:cNvSpPr txBox="1"/>
          <p:nvPr/>
        </p:nvSpPr>
        <p:spPr>
          <a:xfrm>
            <a:off x="1828801" y="5440681"/>
            <a:ext cx="9611927" cy="8145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69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Attrezzatura/Tecnologia dedicata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6D17AB7-7780-B18E-569D-B267270B642C}"/>
              </a:ext>
            </a:extLst>
          </p:cNvPr>
          <p:cNvSpPr txBox="1"/>
          <p:nvPr/>
        </p:nvSpPr>
        <p:spPr>
          <a:xfrm>
            <a:off x="5733627" y="6642948"/>
            <a:ext cx="1962397" cy="9787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693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Team</a:t>
            </a:r>
            <a:r>
              <a:rPr lang="it-IT" sz="5760" dirty="0">
                <a:latin typeface="Arial" charset="0"/>
                <a:cs typeface="Arial" charset="0"/>
                <a:sym typeface="Arial" charset="0"/>
              </a:rPr>
              <a:t> </a:t>
            </a:r>
          </a:p>
        </p:txBody>
      </p:sp>
      <p:pic>
        <p:nvPicPr>
          <p:cNvPr id="4" name="Immagine 3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9FC00952-F126-4E4C-7BEC-6E12E8C734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22833"/>
            <a:ext cx="3297323" cy="107769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>
            <a:extLst>
              <a:ext uri="{FF2B5EF4-FFF2-40B4-BE49-F238E27FC236}">
                <a16:creationId xmlns:a16="http://schemas.microsoft.com/office/drawing/2014/main" id="{8B11E4D9-D5E4-14CD-3CEC-A21E795A7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107" y="1898228"/>
            <a:ext cx="3049694" cy="304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>
            <a:extLst>
              <a:ext uri="{FF2B5EF4-FFF2-40B4-BE49-F238E27FC236}">
                <a16:creationId xmlns:a16="http://schemas.microsoft.com/office/drawing/2014/main" id="{228F7E84-1D31-A5D9-CA21-F48256174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94" y="5689601"/>
            <a:ext cx="4468706" cy="213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>
            <a:extLst>
              <a:ext uri="{FF2B5EF4-FFF2-40B4-BE49-F238E27FC236}">
                <a16:creationId xmlns:a16="http://schemas.microsoft.com/office/drawing/2014/main" id="{F1AE26E4-5B93-5D73-1936-4C93526F1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7" y="5645573"/>
            <a:ext cx="3212254" cy="215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>
            <a:extLst>
              <a:ext uri="{FF2B5EF4-FFF2-40B4-BE49-F238E27FC236}">
                <a16:creationId xmlns:a16="http://schemas.microsoft.com/office/drawing/2014/main" id="{0D165139-8DF5-4C69-96C9-6EA723E1B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214" y="2003214"/>
            <a:ext cx="3161454" cy="236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>
            <a:extLst>
              <a:ext uri="{FF2B5EF4-FFF2-40B4-BE49-F238E27FC236}">
                <a16:creationId xmlns:a16="http://schemas.microsoft.com/office/drawing/2014/main" id="{713987AD-B78C-D845-FD22-7E2721001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987" y="5323840"/>
            <a:ext cx="2380827" cy="277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0">
            <a:extLst>
              <a:ext uri="{FF2B5EF4-FFF2-40B4-BE49-F238E27FC236}">
                <a16:creationId xmlns:a16="http://schemas.microsoft.com/office/drawing/2014/main" id="{86108366-D2AE-6332-1B59-8107123F0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95" y="1669627"/>
            <a:ext cx="3532293" cy="3537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E95BBD7-320F-18C7-A666-745695CA2C67}"/>
              </a:ext>
            </a:extLst>
          </p:cNvPr>
          <p:cNvSpPr txBox="1"/>
          <p:nvPr/>
        </p:nvSpPr>
        <p:spPr>
          <a:xfrm>
            <a:off x="3198543" y="4570307"/>
            <a:ext cx="6731330" cy="7489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it-IT" sz="42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PRESIDI….TECNOLOGIA</a:t>
            </a:r>
          </a:p>
        </p:txBody>
      </p:sp>
      <p:pic>
        <p:nvPicPr>
          <p:cNvPr id="66571" name="Picture 11">
            <a:extLst>
              <a:ext uri="{FF2B5EF4-FFF2-40B4-BE49-F238E27FC236}">
                <a16:creationId xmlns:a16="http://schemas.microsoft.com/office/drawing/2014/main" id="{F3F2DBED-E1FA-1630-CF22-55D6AAD07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60" y="5207001"/>
            <a:ext cx="3224107" cy="27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72" name="Picture 12">
            <a:extLst>
              <a:ext uri="{FF2B5EF4-FFF2-40B4-BE49-F238E27FC236}">
                <a16:creationId xmlns:a16="http://schemas.microsoft.com/office/drawing/2014/main" id="{24381957-A129-BCC1-5130-B64D01DDD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988" y="2003214"/>
            <a:ext cx="2683933" cy="268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8F264547-1D60-EE55-B475-C2F564B511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22833"/>
            <a:ext cx="3297323" cy="1077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4098C89-DC61-B96B-832F-5F51ACA5B73F}"/>
              </a:ext>
            </a:extLst>
          </p:cNvPr>
          <p:cNvSpPr txBox="1"/>
          <p:nvPr/>
        </p:nvSpPr>
        <p:spPr>
          <a:xfrm>
            <a:off x="1432560" y="2035386"/>
            <a:ext cx="9592691" cy="7489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42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…..variabilità delle situazioni/casi….</a:t>
            </a:r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4D4F08D1-24C4-4EFA-AA04-C5C6F56D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6751" y="2649353"/>
            <a:ext cx="11919373" cy="5767493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  <a:softEdge rad="635000"/>
          </a:effectLst>
        </p:spPr>
      </p:pic>
      <p:pic>
        <p:nvPicPr>
          <p:cNvPr id="5124" name="Picture 3">
            <a:extLst>
              <a:ext uri="{FF2B5EF4-FFF2-40B4-BE49-F238E27FC236}">
                <a16:creationId xmlns:a16="http://schemas.microsoft.com/office/drawing/2014/main" id="{A441EF44-0C9F-0496-413C-3BCD79BA0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80" y="2760133"/>
            <a:ext cx="4714240" cy="290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4">
            <a:extLst>
              <a:ext uri="{FF2B5EF4-FFF2-40B4-BE49-F238E27FC236}">
                <a16:creationId xmlns:a16="http://schemas.microsoft.com/office/drawing/2014/main" id="{0A25B62B-939D-7D3F-7BC4-DEAA89048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693" y="5391573"/>
            <a:ext cx="4490720" cy="314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5">
            <a:extLst>
              <a:ext uri="{FF2B5EF4-FFF2-40B4-BE49-F238E27FC236}">
                <a16:creationId xmlns:a16="http://schemas.microsoft.com/office/drawing/2014/main" id="{953BF736-049C-FE63-37CF-12F30DC4C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" y="2682240"/>
            <a:ext cx="6751321" cy="459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6">
            <a:extLst>
              <a:ext uri="{FF2B5EF4-FFF2-40B4-BE49-F238E27FC236}">
                <a16:creationId xmlns:a16="http://schemas.microsoft.com/office/drawing/2014/main" id="{4AF4157F-877C-9F3B-2971-341D204B6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1" y="2717801"/>
            <a:ext cx="8448039" cy="570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4CFA99FF-1481-D7B3-E572-0E715B73B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040" y="2721187"/>
            <a:ext cx="8095827" cy="569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magine 2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B2154EC5-CEB9-8AA7-CA07-4667D9541B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22833"/>
            <a:ext cx="3297323" cy="10776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45DC46A7-7FF7-DFD7-4D41-C6A4E85D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101" y="1881267"/>
            <a:ext cx="12596599" cy="6499516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926423A-BF4E-8E7C-3F3D-43155EBCDBFA}"/>
              </a:ext>
            </a:extLst>
          </p:cNvPr>
          <p:cNvSpPr txBox="1"/>
          <p:nvPr/>
        </p:nvSpPr>
        <p:spPr>
          <a:xfrm>
            <a:off x="1347894" y="2567094"/>
            <a:ext cx="9908482" cy="6175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3413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PARTENZA PAZIENTE DAL PS/RIANIMAZIONE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7E91FD4-6A76-342E-F57A-EFBAFAF72310}"/>
              </a:ext>
            </a:extLst>
          </p:cNvPr>
          <p:cNvSpPr txBox="1"/>
          <p:nvPr/>
        </p:nvSpPr>
        <p:spPr>
          <a:xfrm>
            <a:off x="1002454" y="5261187"/>
            <a:ext cx="10658687" cy="7489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42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CHIAMATA/COMUNICAZIONE/ALLERTA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C2F5DC75-E50F-417F-8D65-FC8B85992BE8}"/>
              </a:ext>
            </a:extLst>
          </p:cNvPr>
          <p:cNvCxnSpPr/>
          <p:nvPr/>
        </p:nvCxnSpPr>
        <p:spPr>
          <a:xfrm>
            <a:off x="6041813" y="3340948"/>
            <a:ext cx="0" cy="178985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Immagine 3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7000742E-E6B1-D7B7-FCBA-0A6BBCF538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22833"/>
            <a:ext cx="3297323" cy="107769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7C84B048-28E2-B60A-1018-B68E9A3A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294" y="1342815"/>
            <a:ext cx="6451601" cy="834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E732FFD5-D17F-FFF2-3C0E-E235D4BC6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068" y="1998133"/>
            <a:ext cx="4622800" cy="653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20DC6320-202E-C726-A9B7-A2AA06538A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22833"/>
            <a:ext cx="3297323" cy="1077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C66AFED3-4BC7-BA40-60BA-DB9D127A5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529" y="1928193"/>
            <a:ext cx="11933624" cy="7359241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4E3E7E-6764-207F-E30E-E00B22AF7C1D}"/>
              </a:ext>
            </a:extLst>
          </p:cNvPr>
          <p:cNvSpPr txBox="1"/>
          <p:nvPr/>
        </p:nvSpPr>
        <p:spPr>
          <a:xfrm>
            <a:off x="4121573" y="2197947"/>
            <a:ext cx="4017446" cy="8802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512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Team leader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462345B-BDE1-2B36-ADA8-AD4536EE87BB}"/>
              </a:ext>
            </a:extLst>
          </p:cNvPr>
          <p:cNvSpPr txBox="1"/>
          <p:nvPr/>
        </p:nvSpPr>
        <p:spPr>
          <a:xfrm>
            <a:off x="2756747" y="4102947"/>
            <a:ext cx="7007046" cy="7489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Attivazione Sala - </a:t>
            </a:r>
            <a:r>
              <a:rPr lang="it-IT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Equipes</a:t>
            </a:r>
            <a:endParaRPr lang="it-IT" sz="426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0B55074-4318-4136-8BE9-E2D9B7C8FD9C}"/>
              </a:ext>
            </a:extLst>
          </p:cNvPr>
          <p:cNvSpPr txBox="1"/>
          <p:nvPr/>
        </p:nvSpPr>
        <p:spPr>
          <a:xfrm>
            <a:off x="950857" y="5876694"/>
            <a:ext cx="11580414" cy="9787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341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MULTIDISCIPLINARIETA’ – MULTIPROFESSIONALITA</a:t>
            </a:r>
            <a:r>
              <a:rPr lang="it-IT" sz="5760" dirty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’</a:t>
            </a:r>
          </a:p>
        </p:txBody>
      </p:sp>
      <p:pic>
        <p:nvPicPr>
          <p:cNvPr id="5" name="Immagine 4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17606423-240A-AA1D-B327-903A63FF71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22833"/>
            <a:ext cx="3297323" cy="10776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9044F69A-864C-1017-C373-331C710D4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77" y="1410978"/>
            <a:ext cx="12226846" cy="737179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Google Shape;96;p2">
            <a:extLst>
              <a:ext uri="{FF2B5EF4-FFF2-40B4-BE49-F238E27FC236}">
                <a16:creationId xmlns:a16="http://schemas.microsoft.com/office/drawing/2014/main" id="{8BCBD70B-4F24-619E-731A-04D8990353AD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it-IT" sz="704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 charset="0"/>
              </a:rPr>
              <a:t>Il Trauma in Sala Operatoria</a:t>
            </a:r>
            <a:endParaRPr lang="it-IT" altLang="it-IT" sz="704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3075" name="Google Shape;97;p2">
            <a:extLst>
              <a:ext uri="{FF2B5EF4-FFF2-40B4-BE49-F238E27FC236}">
                <a16:creationId xmlns:a16="http://schemas.microsoft.com/office/drawing/2014/main" id="{BCA508A6-670C-9E78-0FF6-48F33CA51F8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709271" y="6031627"/>
            <a:ext cx="9753600" cy="1711461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None/>
              <a:defRPr/>
            </a:pPr>
            <a:r>
              <a:rPr lang="it-IT" altLang="it-IT" sz="4693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Calibri" pitchFamily="34" charset="0"/>
              </a:rPr>
              <a:t>Un percorso assistenziale complesso</a:t>
            </a:r>
          </a:p>
        </p:txBody>
      </p:sp>
      <p:pic>
        <p:nvPicPr>
          <p:cNvPr id="4" name="Immagine 3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BF864B81-D33C-8723-A9D7-8EFB7E4CF0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22833"/>
            <a:ext cx="3297323" cy="107769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asellaDiTesto 6">
            <a:extLst>
              <a:ext uri="{FF2B5EF4-FFF2-40B4-BE49-F238E27FC236}">
                <a16:creationId xmlns:a16="http://schemas.microsoft.com/office/drawing/2014/main" id="{17504CC5-0697-E7D1-4770-07989D71A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1451188"/>
            <a:ext cx="7567507" cy="55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987" b="1">
                <a:solidFill>
                  <a:srgbClr val="FF0000"/>
                </a:solidFill>
                <a:latin typeface="High Tower Text" panose="02040502050506030303" pitchFamily="18" charset="0"/>
              </a:rPr>
              <a:t>A</a:t>
            </a:r>
            <a:r>
              <a:rPr lang="it-IT" altLang="it-IT" sz="1707" b="1">
                <a:latin typeface="High Tower Text" panose="02040502050506030303" pitchFamily="18" charset="0"/>
              </a:rPr>
              <a:t>SSOCIAZIONE </a:t>
            </a:r>
            <a:r>
              <a:rPr lang="it-IT" altLang="it-IT" sz="2987" b="1">
                <a:solidFill>
                  <a:srgbClr val="FF0000"/>
                </a:solidFill>
                <a:latin typeface="High Tower Text" panose="02040502050506030303" pitchFamily="18" charset="0"/>
              </a:rPr>
              <a:t>I</a:t>
            </a:r>
            <a:r>
              <a:rPr lang="it-IT" altLang="it-IT" sz="1707" b="1">
                <a:latin typeface="High Tower Text" panose="02040502050506030303" pitchFamily="18" charset="0"/>
              </a:rPr>
              <a:t>TALIANA INFERMIERI </a:t>
            </a:r>
            <a:r>
              <a:rPr lang="it-IT" altLang="it-IT" sz="2987" b="1">
                <a:solidFill>
                  <a:srgbClr val="FF0000"/>
                </a:solidFill>
                <a:latin typeface="High Tower Text" panose="02040502050506030303" pitchFamily="18" charset="0"/>
              </a:rPr>
              <a:t>C</a:t>
            </a:r>
            <a:r>
              <a:rPr lang="it-IT" altLang="it-IT" sz="1707" b="1">
                <a:latin typeface="High Tower Text" panose="02040502050506030303" pitchFamily="18" charset="0"/>
              </a:rPr>
              <a:t>AMERA </a:t>
            </a:r>
            <a:r>
              <a:rPr lang="it-IT" altLang="it-IT" sz="2987" b="1">
                <a:solidFill>
                  <a:srgbClr val="FF0000"/>
                </a:solidFill>
                <a:latin typeface="High Tower Text" panose="02040502050506030303" pitchFamily="18" charset="0"/>
              </a:rPr>
              <a:t>O</a:t>
            </a:r>
            <a:r>
              <a:rPr lang="it-IT" altLang="it-IT" sz="1707" b="1">
                <a:latin typeface="High Tower Text" panose="02040502050506030303" pitchFamily="18" charset="0"/>
              </a:rPr>
              <a:t>PERATORIA 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62ABEA5-033A-8756-05C2-33B5AE9FD614}"/>
              </a:ext>
            </a:extLst>
          </p:cNvPr>
          <p:cNvSpPr txBox="1">
            <a:spLocks/>
          </p:cNvSpPr>
          <p:nvPr/>
        </p:nvSpPr>
        <p:spPr>
          <a:xfrm>
            <a:off x="1397000" y="3594948"/>
            <a:ext cx="9907693" cy="128185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it-IT" sz="6400" b="1" dirty="0">
                <a:latin typeface="Technical"/>
              </a:rPr>
              <a:t> </a:t>
            </a:r>
            <a:r>
              <a:rPr lang="it-IT" sz="2987" b="1" dirty="0">
                <a:latin typeface="High Tower Text" panose="02040502050506030303" pitchFamily="18" charset="0"/>
              </a:rPr>
              <a:t>IL RUOLO </a:t>
            </a:r>
          </a:p>
          <a:p>
            <a:pPr algn="ctr" eaLnBrk="1" hangingPunct="1">
              <a:defRPr/>
            </a:pPr>
            <a:r>
              <a:rPr lang="it-IT" sz="2987" dirty="0">
                <a:latin typeface="High Tower Text" panose="02040502050506030303" pitchFamily="18" charset="0"/>
              </a:rPr>
              <a:t>di una </a:t>
            </a:r>
          </a:p>
          <a:p>
            <a:pPr algn="ctr" eaLnBrk="1" hangingPunct="1">
              <a:defRPr/>
            </a:pPr>
            <a:r>
              <a:rPr lang="it-IT" sz="4267" dirty="0">
                <a:solidFill>
                  <a:srgbClr val="FF0000"/>
                </a:solidFill>
                <a:latin typeface="Book Antiqua" panose="02040602050305030304" pitchFamily="18" charset="0"/>
              </a:rPr>
              <a:t>SOCIETA’ SCIENTIFICA</a:t>
            </a:r>
          </a:p>
          <a:p>
            <a:pPr algn="ctr" eaLnBrk="1" hangingPunct="1">
              <a:defRPr/>
            </a:pPr>
            <a:r>
              <a:rPr lang="it-IT" sz="7040" b="1" dirty="0">
                <a:solidFill>
                  <a:srgbClr val="267C2E"/>
                </a:solidFill>
                <a:latin typeface="High Tower Text" panose="02040502050506030303" pitchFamily="18" charset="0"/>
              </a:rPr>
              <a:t>A.</a:t>
            </a:r>
            <a:r>
              <a:rPr lang="it-IT" sz="704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igh Tower Text" panose="02040502050506030303" pitchFamily="18" charset="0"/>
              </a:rPr>
              <a:t>I</a:t>
            </a:r>
            <a:r>
              <a:rPr lang="it-IT" sz="7040" b="1" dirty="0">
                <a:solidFill>
                  <a:srgbClr val="BFBF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igh Tower Text" panose="02040502050506030303" pitchFamily="18" charset="0"/>
              </a:rPr>
              <a:t>.</a:t>
            </a:r>
            <a:r>
              <a:rPr lang="it-IT" sz="704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igh Tower Text" panose="02040502050506030303" pitchFamily="18" charset="0"/>
              </a:rPr>
              <a:t>C</a:t>
            </a:r>
            <a:r>
              <a:rPr lang="it-IT" sz="7040" b="1" dirty="0">
                <a:solidFill>
                  <a:srgbClr val="BFBFBF"/>
                </a:solidFill>
                <a:latin typeface="High Tower Text" panose="02040502050506030303" pitchFamily="18" charset="0"/>
              </a:rPr>
              <a:t>.</a:t>
            </a:r>
            <a:r>
              <a:rPr lang="it-IT" sz="7040" b="1" dirty="0">
                <a:solidFill>
                  <a:srgbClr val="FF0000"/>
                </a:solidFill>
                <a:latin typeface="High Tower Text" panose="02040502050506030303" pitchFamily="18" charset="0"/>
              </a:rPr>
              <a:t>O.</a:t>
            </a:r>
            <a:endParaRPr lang="it-IT" sz="6400" b="1" dirty="0">
              <a:solidFill>
                <a:srgbClr val="FF0000"/>
              </a:solidFill>
              <a:latin typeface="Technical"/>
            </a:endParaRPr>
          </a:p>
        </p:txBody>
      </p:sp>
      <p:sp>
        <p:nvSpPr>
          <p:cNvPr id="6149" name="Titolo 1">
            <a:extLst>
              <a:ext uri="{FF2B5EF4-FFF2-40B4-BE49-F238E27FC236}">
                <a16:creationId xmlns:a16="http://schemas.microsoft.com/office/drawing/2014/main" id="{2EFB9E7F-1E48-A5B2-4833-663818D35214}"/>
              </a:ext>
            </a:extLst>
          </p:cNvPr>
          <p:cNvSpPr>
            <a:spLocks/>
          </p:cNvSpPr>
          <p:nvPr/>
        </p:nvSpPr>
        <p:spPr bwMode="auto">
          <a:xfrm>
            <a:off x="1397001" y="6163734"/>
            <a:ext cx="10285307" cy="213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987" b="1">
                <a:solidFill>
                  <a:srgbClr val="FF0000"/>
                </a:solidFill>
                <a:latin typeface="Bookman Old Style" panose="02050604050505020204" pitchFamily="18" charset="0"/>
              </a:rPr>
              <a:t>Formazione  </a:t>
            </a:r>
            <a:r>
              <a:rPr lang="it-IT" altLang="it-IT" sz="2987">
                <a:solidFill>
                  <a:srgbClr val="FF0000"/>
                </a:solidFill>
                <a:latin typeface="Bookman Old Style" panose="02050604050505020204" pitchFamily="18" charset="0"/>
              </a:rPr>
              <a:t>della </a:t>
            </a:r>
            <a:br>
              <a:rPr lang="it-IT" altLang="it-IT" sz="2987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it-IT" altLang="it-IT" sz="2987">
                <a:solidFill>
                  <a:srgbClr val="FF0000"/>
                </a:solidFill>
                <a:latin typeface="Bookman Old Style" panose="02050604050505020204" pitchFamily="18" charset="0"/>
              </a:rPr>
              <a:t>Comunità Scientifica Infermieristica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987">
                <a:solidFill>
                  <a:srgbClr val="FF0000"/>
                </a:solidFill>
                <a:latin typeface="Bookman Old Style" panose="02050604050505020204" pitchFamily="18" charset="0"/>
              </a:rPr>
              <a:t>di </a:t>
            </a:r>
            <a:r>
              <a:rPr lang="it-IT" altLang="it-IT" sz="3840">
                <a:solidFill>
                  <a:srgbClr val="002060"/>
                </a:solidFill>
                <a:latin typeface="Bookman Old Style" panose="02050604050505020204" pitchFamily="18" charset="0"/>
              </a:rPr>
              <a:t>SALA OPERATORIA</a:t>
            </a:r>
            <a:endParaRPr lang="it-IT" altLang="it-IT" sz="2987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987">
                <a:solidFill>
                  <a:srgbClr val="FF0000"/>
                </a:solidFill>
                <a:latin typeface="Bookman Old Style" panose="02050604050505020204" pitchFamily="18" charset="0"/>
              </a:rPr>
              <a:t>e di Area Chirurgica</a:t>
            </a:r>
          </a:p>
        </p:txBody>
      </p:sp>
      <p:pic>
        <p:nvPicPr>
          <p:cNvPr id="2" name="Immagine 1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7E61EBC7-5771-4C0A-BDF9-68BC828571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22833"/>
            <a:ext cx="3297323" cy="107769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s (7).jpg">
            <a:extLst>
              <a:ext uri="{FF2B5EF4-FFF2-40B4-BE49-F238E27FC236}">
                <a16:creationId xmlns:a16="http://schemas.microsoft.com/office/drawing/2014/main" id="{B850C7F6-4AAE-D461-8110-17E6DF7037E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2097" y="1414289"/>
            <a:ext cx="11168823" cy="5436933"/>
          </a:xfrm>
          <a:prstGeom prst="rect">
            <a:avLst/>
          </a:prstGeom>
          <a:effectLst>
            <a:softEdge rad="1104900"/>
          </a:effec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A485339-F299-69BF-6E22-A40A204555A3}"/>
              </a:ext>
            </a:extLst>
          </p:cNvPr>
          <p:cNvSpPr/>
          <p:nvPr/>
        </p:nvSpPr>
        <p:spPr>
          <a:xfrm>
            <a:off x="3632784" y="6454982"/>
            <a:ext cx="6502400" cy="28110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707" b="1" dirty="0">
                <a:latin typeface="High Tower Text" panose="02040502050506030303" pitchFamily="18" charset="0"/>
              </a:rPr>
              <a:t>IL RUOLO </a:t>
            </a:r>
          </a:p>
          <a:p>
            <a:pPr algn="ctr">
              <a:defRPr/>
            </a:pPr>
            <a:r>
              <a:rPr lang="it-IT" sz="1707" dirty="0">
                <a:latin typeface="High Tower Text" panose="02040502050506030303" pitchFamily="18" charset="0"/>
              </a:rPr>
              <a:t>di una </a:t>
            </a:r>
          </a:p>
          <a:p>
            <a:pPr algn="ctr">
              <a:defRPr/>
            </a:pPr>
            <a:r>
              <a:rPr lang="it-IT" sz="2560" dirty="0">
                <a:solidFill>
                  <a:srgbClr val="FF0000"/>
                </a:solidFill>
                <a:latin typeface="Book Antiqua" panose="02040602050305030304" pitchFamily="18" charset="0"/>
              </a:rPr>
              <a:t>SOCIETA’ SCIENTIFICA</a:t>
            </a:r>
          </a:p>
          <a:p>
            <a:pPr algn="ctr">
              <a:defRPr/>
            </a:pPr>
            <a:r>
              <a:rPr lang="it-IT" sz="4693" b="1" dirty="0">
                <a:solidFill>
                  <a:srgbClr val="267C2E"/>
                </a:solidFill>
                <a:highlight>
                  <a:srgbClr val="000080"/>
                </a:highlight>
                <a:latin typeface="High Tower Text" panose="02040502050506030303" pitchFamily="18" charset="0"/>
              </a:rPr>
              <a:t>A.</a:t>
            </a:r>
            <a:r>
              <a:rPr lang="it-IT" sz="4693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000080"/>
                </a:highlight>
                <a:latin typeface="High Tower Text" panose="02040502050506030303" pitchFamily="18" charset="0"/>
              </a:rPr>
              <a:t>I</a:t>
            </a:r>
            <a:r>
              <a:rPr lang="it-IT" sz="4693" b="1" dirty="0">
                <a:solidFill>
                  <a:srgbClr val="BFBF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000080"/>
                </a:highlight>
                <a:latin typeface="High Tower Text" panose="02040502050506030303" pitchFamily="18" charset="0"/>
              </a:rPr>
              <a:t>.</a:t>
            </a:r>
            <a:r>
              <a:rPr lang="it-IT" sz="4693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000080"/>
                </a:highlight>
                <a:latin typeface="High Tower Text" panose="02040502050506030303" pitchFamily="18" charset="0"/>
              </a:rPr>
              <a:t>C</a:t>
            </a:r>
            <a:r>
              <a:rPr lang="it-IT" sz="4693" b="1" dirty="0">
                <a:solidFill>
                  <a:srgbClr val="BFBFBF"/>
                </a:solidFill>
                <a:highlight>
                  <a:srgbClr val="000080"/>
                </a:highlight>
                <a:latin typeface="High Tower Text" panose="02040502050506030303" pitchFamily="18" charset="0"/>
              </a:rPr>
              <a:t>.</a:t>
            </a:r>
            <a:r>
              <a:rPr lang="it-IT" sz="4693" b="1" dirty="0">
                <a:solidFill>
                  <a:srgbClr val="FF0000"/>
                </a:solidFill>
                <a:highlight>
                  <a:srgbClr val="000080"/>
                </a:highlight>
                <a:latin typeface="High Tower Text" panose="02040502050506030303" pitchFamily="18" charset="0"/>
              </a:rPr>
              <a:t>O.</a:t>
            </a:r>
            <a:endParaRPr lang="it-IT" sz="4267" b="1" dirty="0">
              <a:solidFill>
                <a:srgbClr val="FF0000"/>
              </a:solidFill>
              <a:highlight>
                <a:srgbClr val="000080"/>
              </a:highlight>
              <a:latin typeface="Technical"/>
            </a:endParaRPr>
          </a:p>
        </p:txBody>
      </p:sp>
      <p:pic>
        <p:nvPicPr>
          <p:cNvPr id="4" name="Immagine 3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14F74A92-8492-7D4C-839D-091A61DE83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22833"/>
            <a:ext cx="3297323" cy="10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3199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4">
            <a:extLst>
              <a:ext uri="{FF2B5EF4-FFF2-40B4-BE49-F238E27FC236}">
                <a16:creationId xmlns:a16="http://schemas.microsoft.com/office/drawing/2014/main" id="{19D71EF8-49FA-6B2E-4D10-1AE1B952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894" y="2498165"/>
            <a:ext cx="6550212" cy="673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30A5F3F0-C25E-E445-5919-F427D0FBF65B}"/>
              </a:ext>
            </a:extLst>
          </p:cNvPr>
          <p:cNvSpPr txBox="1">
            <a:spLocks/>
          </p:cNvSpPr>
          <p:nvPr/>
        </p:nvSpPr>
        <p:spPr>
          <a:xfrm>
            <a:off x="2257613" y="1329864"/>
            <a:ext cx="8778240" cy="1219200"/>
          </a:xfrm>
          <a:prstGeom prst="rect">
            <a:avLst/>
          </a:prstGeom>
        </p:spPr>
        <p:txBody>
          <a:bodyPr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it-IT" sz="5120" b="1" i="1" dirty="0">
                <a:solidFill>
                  <a:srgbClr val="FF0000"/>
                </a:solidFill>
              </a:rPr>
              <a:t>IL PROFILO DELL’ INFERMIERE SPECIALISTA DI SALA OPERATORIA </a:t>
            </a:r>
          </a:p>
        </p:txBody>
      </p:sp>
      <p:pic>
        <p:nvPicPr>
          <p:cNvPr id="4" name="Immagine 3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EE681FEA-E823-C10F-5FAD-BDD891FA20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22833"/>
            <a:ext cx="3297323" cy="10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9038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>
            <a:extLst>
              <a:ext uri="{FF2B5EF4-FFF2-40B4-BE49-F238E27FC236}">
                <a16:creationId xmlns:a16="http://schemas.microsoft.com/office/drawing/2014/main" id="{85C4B87C-954E-27AA-99ED-A5F9E730D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16" y="1550994"/>
            <a:ext cx="7178041" cy="690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5">
            <a:extLst>
              <a:ext uri="{FF2B5EF4-FFF2-40B4-BE49-F238E27FC236}">
                <a16:creationId xmlns:a16="http://schemas.microsoft.com/office/drawing/2014/main" id="{1EF82188-5DA3-FB2B-695D-4DC15A520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9440" y="3507978"/>
            <a:ext cx="3975947" cy="200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51667" rIns="0" bIns="0" anchor="b">
            <a:spAutoFit/>
          </a:bodyPr>
          <a:lstStyle>
            <a:lvl1pPr marL="111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hangingPunct="1">
              <a:spcBef>
                <a:spcPts val="400"/>
              </a:spcBef>
              <a:buNone/>
            </a:pPr>
            <a:r>
              <a:rPr lang="it-IT" altLang="it-IT" sz="4693" b="1" dirty="0">
                <a:solidFill>
                  <a:srgbClr val="FF0000"/>
                </a:solidFill>
                <a:latin typeface="Calibri Light" panose="020F0302020204030204" pitchFamily="34" charset="0"/>
              </a:rPr>
              <a:t>LA NOSTRA  PROPOSTA DI  CERTIFICAZIONE</a:t>
            </a:r>
          </a:p>
        </p:txBody>
      </p:sp>
      <p:pic>
        <p:nvPicPr>
          <p:cNvPr id="4" name="Immagine 3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9C908533-695D-658F-7133-BAD92C0D68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22833"/>
            <a:ext cx="3297323" cy="10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9143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onti, una nuova app potrebbe prevedere quando stanno per crollare | Wired  Italia">
            <a:extLst>
              <a:ext uri="{FF2B5EF4-FFF2-40B4-BE49-F238E27FC236}">
                <a16:creationId xmlns:a16="http://schemas.microsoft.com/office/drawing/2014/main" id="{5611167D-4C42-2401-A823-FEA80949C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3" y="-424330"/>
            <a:ext cx="13004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s (7).jpg">
            <a:extLst>
              <a:ext uri="{FF2B5EF4-FFF2-40B4-BE49-F238E27FC236}">
                <a16:creationId xmlns:a16="http://schemas.microsoft.com/office/drawing/2014/main" id="{302B3BDD-72FE-679E-E0E4-1C3E66C494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273" y="4665489"/>
            <a:ext cx="11168823" cy="5436933"/>
          </a:xfrm>
          <a:prstGeom prst="rect">
            <a:avLst/>
          </a:prstGeom>
          <a:effectLst>
            <a:softEdge rad="1104900"/>
          </a:effectLst>
        </p:spPr>
      </p:pic>
      <p:pic>
        <p:nvPicPr>
          <p:cNvPr id="3" name="Immagine 2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32446EDC-31EB-5CCC-A0D6-2D0C4C7508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22833"/>
            <a:ext cx="3297323" cy="10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1873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51AE8E94-70C0-8605-8E07-EEC9883DE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557" y="5888583"/>
            <a:ext cx="13106400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2286C8E-5F25-5F3A-F895-F889541C9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8" y="-36532"/>
            <a:ext cx="10172700" cy="6191250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3" name="Immagine 2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00BC02B7-F39A-28F0-F3F1-B24AFEA554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22833"/>
            <a:ext cx="3297323" cy="10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8151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1E25A667-F34D-DE21-F825-EA21893B8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466" y="1229360"/>
            <a:ext cx="12750800" cy="860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>
            <a:extLst>
              <a:ext uri="{FF2B5EF4-FFF2-40B4-BE49-F238E27FC236}">
                <a16:creationId xmlns:a16="http://schemas.microsoft.com/office/drawing/2014/main" id="{8D85BB20-7903-024D-F6F7-45B5B39C9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654" y="3725334"/>
            <a:ext cx="10524066" cy="159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79BFBAFD-2EE2-2066-AE91-8980DBCC5F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22833"/>
            <a:ext cx="3297323" cy="10776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916606E-2848-9D6B-2EF9-D920030CB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018731"/>
            <a:ext cx="11467315" cy="873486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Immagine 1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AD51A662-9356-FD2E-EB14-960C105A1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22833"/>
            <a:ext cx="3297323" cy="10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1666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cbuttarelli\Desktop\AICO\congresso puglia\Infermieristica-tra-passato-e-futuro.jpg">
            <a:extLst>
              <a:ext uri="{FF2B5EF4-FFF2-40B4-BE49-F238E27FC236}">
                <a16:creationId xmlns:a16="http://schemas.microsoft.com/office/drawing/2014/main" id="{A69186E4-DCEC-E77B-1EC1-4A869A137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15" y="1734789"/>
            <a:ext cx="11741170" cy="733170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0C6982F4-3510-F8EB-9F78-0E0D6F441E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36688"/>
            <a:ext cx="3297323" cy="10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508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cbuttarelli\Desktop\AICO\congresso puglia\download (1).jpg">
            <a:extLst>
              <a:ext uri="{FF2B5EF4-FFF2-40B4-BE49-F238E27FC236}">
                <a16:creationId xmlns:a16="http://schemas.microsoft.com/office/drawing/2014/main" id="{85CE99D4-8754-FA1C-3CA7-33EEDDAC7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54" y="1575104"/>
            <a:ext cx="12396748" cy="743567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C5987FC4-1BE7-5213-C049-3DB909BBE9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22833"/>
            <a:ext cx="3297323" cy="10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563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F22A42C-F7A0-AB69-4D16-E7783EAC7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" y="1847289"/>
            <a:ext cx="12849606" cy="7559676"/>
          </a:xfrm>
          <a:prstGeom prst="rect">
            <a:avLst/>
          </a:prstGeom>
          <a:effectLst>
            <a:softEdge rad="876300"/>
          </a:effectLst>
        </p:spPr>
      </p:pic>
      <p:pic>
        <p:nvPicPr>
          <p:cNvPr id="2" name="Immagine 1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5E480567-49F3-5769-2120-70A546226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22833"/>
            <a:ext cx="3297323" cy="10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9542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7819CD0-9F1B-FD91-93DB-80503A5A6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3" y="982757"/>
            <a:ext cx="12734034" cy="8459714"/>
          </a:xfrm>
          <a:prstGeom prst="rect">
            <a:avLst/>
          </a:prstGeom>
          <a:noFill/>
          <a:ln>
            <a:noFill/>
          </a:ln>
          <a:effectLst>
            <a:softEdge rad="1104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1A210E79-2460-3743-2F45-EEA4F0E238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22833"/>
            <a:ext cx="3297323" cy="10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6738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">
            <a:extLst>
              <a:ext uri="{FF2B5EF4-FFF2-40B4-BE49-F238E27FC236}">
                <a16:creationId xmlns:a16="http://schemas.microsoft.com/office/drawing/2014/main" id="{0A064F13-F48F-2574-3BEA-71AE7A0F5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5" y="1197217"/>
            <a:ext cx="12624483" cy="821928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8F1B1CFE-CAA3-2572-DD0A-7118097AE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22833"/>
            <a:ext cx="3297323" cy="10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0983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11C7016-7981-FAA1-0680-C02284AC5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5" y="1154269"/>
            <a:ext cx="12196800" cy="8371235"/>
          </a:xfrm>
          <a:prstGeom prst="rect">
            <a:avLst/>
          </a:prstGeom>
          <a:effectLst>
            <a:softEdge rad="1003300"/>
          </a:effectLst>
        </p:spPr>
      </p:pic>
      <p:pic>
        <p:nvPicPr>
          <p:cNvPr id="2" name="Immagine 1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71C47BC4-F4CC-4CC9-B6B8-6326731DA2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7" y="122833"/>
            <a:ext cx="3297323" cy="10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6245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Avenir Heavy"/>
        <a:ea typeface="Avenir Heavy"/>
        <a:cs typeface="Avenir Heavy"/>
      </a:majorFont>
      <a:minorFont>
        <a:latin typeface="Avenir Heavy"/>
        <a:ea typeface="Avenir Heavy"/>
        <a:cs typeface="Avenir Heavy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b">
        <a:normAutofit/>
      </a:bodyPr>
      <a:lstStyle>
        <a:defPPr marL="0" marR="0" indent="0" algn="l" defTabSz="584200" rtl="0" fontAlgn="auto" latinLnBrk="0" hangingPunct="0">
          <a:lnSpc>
            <a:spcPts val="32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Tx/>
            <a:latin typeface="Avenir Book"/>
            <a:ea typeface="Avenir Book"/>
            <a:cs typeface="Avenir Book"/>
            <a:sym typeface="Avenir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800"/>
          </a:spcBef>
          <a:spcAft>
            <a:spcPts val="0"/>
          </a:spcAft>
          <a:buClrTx/>
          <a:buSzTx/>
          <a:buFontTx/>
          <a:buNone/>
          <a:tabLst/>
          <a:defRPr kumimoji="0" sz="54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Book"/>
            <a:ea typeface="Avenir Book"/>
            <a:cs typeface="Avenir Book"/>
            <a:sym typeface="Avenir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Avenir Heavy"/>
        <a:ea typeface="Avenir Heavy"/>
        <a:cs typeface="Avenir Heavy"/>
      </a:majorFont>
      <a:minorFont>
        <a:latin typeface="Avenir Heavy"/>
        <a:ea typeface="Avenir Heavy"/>
        <a:cs typeface="Avenir Heavy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b">
        <a:normAutofit/>
      </a:bodyPr>
      <a:lstStyle>
        <a:defPPr marL="0" marR="0" indent="0" algn="l" defTabSz="584200" rtl="0" fontAlgn="auto" latinLnBrk="0" hangingPunct="0">
          <a:lnSpc>
            <a:spcPts val="32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Tx/>
            <a:latin typeface="Avenir Book"/>
            <a:ea typeface="Avenir Book"/>
            <a:cs typeface="Avenir Book"/>
            <a:sym typeface="Avenir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800"/>
          </a:spcBef>
          <a:spcAft>
            <a:spcPts val="0"/>
          </a:spcAft>
          <a:buClrTx/>
          <a:buSzTx/>
          <a:buFontTx/>
          <a:buNone/>
          <a:tabLst/>
          <a:defRPr kumimoji="0" sz="54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Book"/>
            <a:ea typeface="Avenir Book"/>
            <a:cs typeface="Avenir Book"/>
            <a:sym typeface="Avenir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174</Words>
  <Application>Microsoft Office PowerPoint</Application>
  <PresentationFormat>Personalizzato</PresentationFormat>
  <Paragraphs>40</Paragraphs>
  <Slides>26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40" baseType="lpstr">
      <vt:lpstr>Arial</vt:lpstr>
      <vt:lpstr>Avenir Book</vt:lpstr>
      <vt:lpstr>Avenir Heavy</vt:lpstr>
      <vt:lpstr>Avenir Next Regular</vt:lpstr>
      <vt:lpstr>Book Antiqua</vt:lpstr>
      <vt:lpstr>Bookman Old Style</vt:lpstr>
      <vt:lpstr>Calibri</vt:lpstr>
      <vt:lpstr>Calibri Light</vt:lpstr>
      <vt:lpstr>DIN Alternate Bold</vt:lpstr>
      <vt:lpstr>Helvetica</vt:lpstr>
      <vt:lpstr>Helvetica Neue</vt:lpstr>
      <vt:lpstr>High Tower Text</vt:lpstr>
      <vt:lpstr>Technical</vt:lpstr>
      <vt:lpstr>New_Template7</vt:lpstr>
      <vt:lpstr>Presentazione standard di PowerPoint</vt:lpstr>
      <vt:lpstr>Il Trauma in Sala Operatoria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PRESENTAZIONE</dc:title>
  <dc:creator>SALVATORE</dc:creator>
  <cp:lastModifiedBy>Sergio La Russa</cp:lastModifiedBy>
  <cp:revision>11</cp:revision>
  <dcterms:modified xsi:type="dcterms:W3CDTF">2024-06-08T06:56:55Z</dcterms:modified>
</cp:coreProperties>
</file>